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56" r:id="rId5"/>
    <p:sldId id="260" r:id="rId6"/>
    <p:sldId id="257" r:id="rId7"/>
    <p:sldId id="259" r:id="rId8"/>
    <p:sldId id="258" r:id="rId9"/>
    <p:sldId id="261" r:id="rId10"/>
    <p:sldId id="262" r:id="rId11"/>
    <p:sldId id="263" r:id="rId12"/>
    <p:sldId id="264" r:id="rId13"/>
    <p:sldId id="265" r:id="rId14"/>
    <p:sldId id="266" r:id="rId15"/>
    <p:sldId id="267" r:id="rId16"/>
    <p:sldId id="268" r:id="rId17"/>
    <p:sldId id="270" r:id="rId18"/>
    <p:sldId id="269" r:id="rId19"/>
    <p:sldId id="271" r:id="rId20"/>
    <p:sldId id="272"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425"/>
    <a:srgbClr val="C41130"/>
    <a:srgbClr val="C412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67" autoAdjust="0"/>
    <p:restoredTop sz="94781"/>
  </p:normalViewPr>
  <p:slideViewPr>
    <p:cSldViewPr snapToGrid="0" snapToObjects="1">
      <p:cViewPr varScale="1">
        <p:scale>
          <a:sx n="108" d="100"/>
          <a:sy n="108" d="100"/>
        </p:scale>
        <p:origin x="1086" y="54"/>
      </p:cViewPr>
      <p:guideLst/>
    </p:cSldViewPr>
  </p:slideViewPr>
  <p:notesTextViewPr>
    <p:cViewPr>
      <p:scale>
        <a:sx n="3" d="2"/>
        <a:sy n="3" d="2"/>
      </p:scale>
      <p:origin x="0" y="0"/>
    </p:cViewPr>
  </p:notesTextViewPr>
  <p:notesViewPr>
    <p:cSldViewPr snapToGrid="0" snapToObjects="1">
      <p:cViewPr varScale="1">
        <p:scale>
          <a:sx n="86" d="100"/>
          <a:sy n="86" d="100"/>
        </p:scale>
        <p:origin x="3928" y="2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F7BC71-7D1A-2D41-87E2-140D998A60D9}" type="datetimeFigureOut">
              <a:rPr lang="en-US" smtClean="0"/>
              <a:t>3/16/2021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4315F2-51A9-7448-9C5A-190E87A6E543}" type="slidenum">
              <a:rPr lang="en-US" smtClean="0"/>
              <a:t>‹#›</a:t>
            </a:fld>
            <a:endParaRPr lang="en-US"/>
          </a:p>
        </p:txBody>
      </p:sp>
    </p:spTree>
    <p:extLst>
      <p:ext uri="{BB962C8B-B14F-4D97-AF65-F5344CB8AC3E}">
        <p14:creationId xmlns:p14="http://schemas.microsoft.com/office/powerpoint/2010/main" val="3802813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4315F2-51A9-7448-9C5A-190E87A6E543}" type="slidenum">
              <a:rPr lang="en-US" smtClean="0"/>
              <a:t>2</a:t>
            </a:fld>
            <a:endParaRPr lang="en-US"/>
          </a:p>
        </p:txBody>
      </p:sp>
    </p:spTree>
    <p:extLst>
      <p:ext uri="{BB962C8B-B14F-4D97-AF65-F5344CB8AC3E}">
        <p14:creationId xmlns:p14="http://schemas.microsoft.com/office/powerpoint/2010/main" val="3570643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4315F2-51A9-7448-9C5A-190E87A6E543}" type="slidenum">
              <a:rPr lang="en-US" smtClean="0"/>
              <a:t>11</a:t>
            </a:fld>
            <a:endParaRPr lang="en-US"/>
          </a:p>
        </p:txBody>
      </p:sp>
    </p:spTree>
    <p:extLst>
      <p:ext uri="{BB962C8B-B14F-4D97-AF65-F5344CB8AC3E}">
        <p14:creationId xmlns:p14="http://schemas.microsoft.com/office/powerpoint/2010/main" val="4216794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4315F2-51A9-7448-9C5A-190E87A6E543}" type="slidenum">
              <a:rPr lang="en-US" smtClean="0"/>
              <a:t>12</a:t>
            </a:fld>
            <a:endParaRPr lang="en-US"/>
          </a:p>
        </p:txBody>
      </p:sp>
    </p:spTree>
    <p:extLst>
      <p:ext uri="{BB962C8B-B14F-4D97-AF65-F5344CB8AC3E}">
        <p14:creationId xmlns:p14="http://schemas.microsoft.com/office/powerpoint/2010/main" val="1237098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4315F2-51A9-7448-9C5A-190E87A6E543}" type="slidenum">
              <a:rPr lang="en-US" smtClean="0"/>
              <a:t>13</a:t>
            </a:fld>
            <a:endParaRPr lang="en-US"/>
          </a:p>
        </p:txBody>
      </p:sp>
    </p:spTree>
    <p:extLst>
      <p:ext uri="{BB962C8B-B14F-4D97-AF65-F5344CB8AC3E}">
        <p14:creationId xmlns:p14="http://schemas.microsoft.com/office/powerpoint/2010/main" val="1903523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4315F2-51A9-7448-9C5A-190E87A6E543}" type="slidenum">
              <a:rPr lang="en-US" smtClean="0"/>
              <a:t>14</a:t>
            </a:fld>
            <a:endParaRPr lang="en-US"/>
          </a:p>
        </p:txBody>
      </p:sp>
    </p:spTree>
    <p:extLst>
      <p:ext uri="{BB962C8B-B14F-4D97-AF65-F5344CB8AC3E}">
        <p14:creationId xmlns:p14="http://schemas.microsoft.com/office/powerpoint/2010/main" val="1766411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4315F2-51A9-7448-9C5A-190E87A6E543}" type="slidenum">
              <a:rPr lang="en-US" smtClean="0"/>
              <a:t>15</a:t>
            </a:fld>
            <a:endParaRPr lang="en-US"/>
          </a:p>
        </p:txBody>
      </p:sp>
    </p:spTree>
    <p:extLst>
      <p:ext uri="{BB962C8B-B14F-4D97-AF65-F5344CB8AC3E}">
        <p14:creationId xmlns:p14="http://schemas.microsoft.com/office/powerpoint/2010/main" val="890680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4315F2-51A9-7448-9C5A-190E87A6E543}" type="slidenum">
              <a:rPr lang="en-US" smtClean="0"/>
              <a:t>16</a:t>
            </a:fld>
            <a:endParaRPr lang="en-US"/>
          </a:p>
        </p:txBody>
      </p:sp>
    </p:spTree>
    <p:extLst>
      <p:ext uri="{BB962C8B-B14F-4D97-AF65-F5344CB8AC3E}">
        <p14:creationId xmlns:p14="http://schemas.microsoft.com/office/powerpoint/2010/main" val="3086283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4315F2-51A9-7448-9C5A-190E87A6E543}" type="slidenum">
              <a:rPr lang="en-US" smtClean="0"/>
              <a:t>3</a:t>
            </a:fld>
            <a:endParaRPr lang="en-US"/>
          </a:p>
        </p:txBody>
      </p:sp>
    </p:spTree>
    <p:extLst>
      <p:ext uri="{BB962C8B-B14F-4D97-AF65-F5344CB8AC3E}">
        <p14:creationId xmlns:p14="http://schemas.microsoft.com/office/powerpoint/2010/main" val="986622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4315F2-51A9-7448-9C5A-190E87A6E543}" type="slidenum">
              <a:rPr lang="en-US" smtClean="0"/>
              <a:t>4</a:t>
            </a:fld>
            <a:endParaRPr lang="en-US"/>
          </a:p>
        </p:txBody>
      </p:sp>
    </p:spTree>
    <p:extLst>
      <p:ext uri="{BB962C8B-B14F-4D97-AF65-F5344CB8AC3E}">
        <p14:creationId xmlns:p14="http://schemas.microsoft.com/office/powerpoint/2010/main" val="4270150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4315F2-51A9-7448-9C5A-190E87A6E543}" type="slidenum">
              <a:rPr lang="en-US" smtClean="0"/>
              <a:t>5</a:t>
            </a:fld>
            <a:endParaRPr lang="en-US"/>
          </a:p>
        </p:txBody>
      </p:sp>
    </p:spTree>
    <p:extLst>
      <p:ext uri="{BB962C8B-B14F-4D97-AF65-F5344CB8AC3E}">
        <p14:creationId xmlns:p14="http://schemas.microsoft.com/office/powerpoint/2010/main" val="3769925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4315F2-51A9-7448-9C5A-190E87A6E543}" type="slidenum">
              <a:rPr lang="en-US" smtClean="0"/>
              <a:t>6</a:t>
            </a:fld>
            <a:endParaRPr lang="en-US"/>
          </a:p>
        </p:txBody>
      </p:sp>
    </p:spTree>
    <p:extLst>
      <p:ext uri="{BB962C8B-B14F-4D97-AF65-F5344CB8AC3E}">
        <p14:creationId xmlns:p14="http://schemas.microsoft.com/office/powerpoint/2010/main" val="221712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4315F2-51A9-7448-9C5A-190E87A6E543}" type="slidenum">
              <a:rPr lang="en-US" smtClean="0"/>
              <a:t>7</a:t>
            </a:fld>
            <a:endParaRPr lang="en-US"/>
          </a:p>
        </p:txBody>
      </p:sp>
    </p:spTree>
    <p:extLst>
      <p:ext uri="{BB962C8B-B14F-4D97-AF65-F5344CB8AC3E}">
        <p14:creationId xmlns:p14="http://schemas.microsoft.com/office/powerpoint/2010/main" val="1915795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4315F2-51A9-7448-9C5A-190E87A6E543}" type="slidenum">
              <a:rPr lang="en-US" smtClean="0"/>
              <a:t>8</a:t>
            </a:fld>
            <a:endParaRPr lang="en-US"/>
          </a:p>
        </p:txBody>
      </p:sp>
    </p:spTree>
    <p:extLst>
      <p:ext uri="{BB962C8B-B14F-4D97-AF65-F5344CB8AC3E}">
        <p14:creationId xmlns:p14="http://schemas.microsoft.com/office/powerpoint/2010/main" val="1810435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4315F2-51A9-7448-9C5A-190E87A6E543}" type="slidenum">
              <a:rPr lang="en-US" smtClean="0"/>
              <a:t>9</a:t>
            </a:fld>
            <a:endParaRPr lang="en-US"/>
          </a:p>
        </p:txBody>
      </p:sp>
    </p:spTree>
    <p:extLst>
      <p:ext uri="{BB962C8B-B14F-4D97-AF65-F5344CB8AC3E}">
        <p14:creationId xmlns:p14="http://schemas.microsoft.com/office/powerpoint/2010/main" val="646767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4315F2-51A9-7448-9C5A-190E87A6E543}" type="slidenum">
              <a:rPr lang="en-US" smtClean="0"/>
              <a:t>10</a:t>
            </a:fld>
            <a:endParaRPr lang="en-US"/>
          </a:p>
        </p:txBody>
      </p:sp>
    </p:spTree>
    <p:extLst>
      <p:ext uri="{BB962C8B-B14F-4D97-AF65-F5344CB8AC3E}">
        <p14:creationId xmlns:p14="http://schemas.microsoft.com/office/powerpoint/2010/main" val="32882757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7F2398-A03F-F243-B893-DBB2D7B13145}"/>
              </a:ext>
              <a:ext uri="{C183D7F6-B498-43B3-948B-1728B52AA6E4}">
                <adec:decorative xmlns:adec="http://schemas.microsoft.com/office/drawing/2017/decorative" val="1"/>
              </a:ext>
            </a:extLst>
          </p:cNvPr>
          <p:cNvPicPr>
            <a:picLocks noChangeAspect="1"/>
          </p:cNvPicPr>
          <p:nvPr userDrawn="1"/>
        </p:nvPicPr>
        <p:blipFill rotWithShape="1">
          <a:blip r:embed="rId2"/>
          <a:srcRect b="17355"/>
          <a:stretch/>
        </p:blipFill>
        <p:spPr>
          <a:xfrm>
            <a:off x="0" y="322263"/>
            <a:ext cx="12192000" cy="6535737"/>
          </a:xfrm>
          <a:prstGeom prst="rect">
            <a:avLst/>
          </a:prstGeom>
        </p:spPr>
      </p:pic>
      <p:pic>
        <p:nvPicPr>
          <p:cNvPr id="9" name="Picture 8">
            <a:extLst>
              <a:ext uri="{FF2B5EF4-FFF2-40B4-BE49-F238E27FC236}">
                <a16:creationId xmlns:a16="http://schemas.microsoft.com/office/drawing/2014/main" id="{5B2F0FB0-1B54-CD44-B1E4-47D98F68EF4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249703"/>
            <a:ext cx="12192000" cy="584666"/>
          </a:xfrm>
          <a:prstGeom prst="rect">
            <a:avLst/>
          </a:prstGeom>
        </p:spPr>
      </p:pic>
      <p:sp>
        <p:nvSpPr>
          <p:cNvPr id="12" name="Rectangle 11">
            <a:extLst>
              <a:ext uri="{FF2B5EF4-FFF2-40B4-BE49-F238E27FC236}">
                <a16:creationId xmlns:a16="http://schemas.microsoft.com/office/drawing/2014/main" id="{5F9D8406-CE38-574B-8690-9A27CF8B17F1}"/>
              </a:ext>
              <a:ext uri="{C183D7F6-B498-43B3-948B-1728B52AA6E4}">
                <adec:decorative xmlns:adec="http://schemas.microsoft.com/office/drawing/2017/decorative" val="1"/>
              </a:ext>
            </a:extLst>
          </p:cNvPr>
          <p:cNvSpPr/>
          <p:nvPr userDrawn="1"/>
        </p:nvSpPr>
        <p:spPr>
          <a:xfrm>
            <a:off x="838200" y="-246263"/>
            <a:ext cx="3200400" cy="1343024"/>
          </a:xfrm>
          <a:prstGeom prst="rect">
            <a:avLst/>
          </a:prstGeom>
          <a:solidFill>
            <a:schemeClr val="bg1"/>
          </a:solidFill>
          <a:ln w="57150">
            <a:solidFill>
              <a:srgbClr val="FFC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College of the Desert logo">
            <a:extLst>
              <a:ext uri="{FF2B5EF4-FFF2-40B4-BE49-F238E27FC236}">
                <a16:creationId xmlns:a16="http://schemas.microsoft.com/office/drawing/2014/main" id="{9FB7B05B-264E-F04A-AA5F-4106FF1A0FA6}"/>
              </a:ext>
            </a:extLst>
          </p:cNvPr>
          <p:cNvPicPr>
            <a:picLocks noChangeAspect="1"/>
          </p:cNvPicPr>
          <p:nvPr userDrawn="1"/>
        </p:nvPicPr>
        <p:blipFill>
          <a:blip r:embed="rId4"/>
          <a:stretch>
            <a:fillRect/>
          </a:stretch>
        </p:blipFill>
        <p:spPr>
          <a:xfrm>
            <a:off x="939064" y="170539"/>
            <a:ext cx="2980778" cy="852934"/>
          </a:xfrm>
          <a:prstGeom prst="rect">
            <a:avLst/>
          </a:prstGeom>
        </p:spPr>
      </p:pic>
      <p:sp>
        <p:nvSpPr>
          <p:cNvPr id="2" name="Title 1">
            <a:extLst>
              <a:ext uri="{FF2B5EF4-FFF2-40B4-BE49-F238E27FC236}">
                <a16:creationId xmlns:a16="http://schemas.microsoft.com/office/drawing/2014/main" id="{00A50B3F-F38B-E848-9B17-197D479B58FC}"/>
              </a:ext>
            </a:extLst>
          </p:cNvPr>
          <p:cNvSpPr>
            <a:spLocks noGrp="1"/>
          </p:cNvSpPr>
          <p:nvPr>
            <p:ph type="ctrTitle"/>
          </p:nvPr>
        </p:nvSpPr>
        <p:spPr>
          <a:xfrm>
            <a:off x="1524000" y="1285875"/>
            <a:ext cx="9144000" cy="2224088"/>
          </a:xfrm>
        </p:spPr>
        <p:txBody>
          <a:bodyPr anchor="b">
            <a:normAutofit/>
          </a:bodyPr>
          <a:lstStyle>
            <a:lvl1pPr algn="ctr">
              <a:defRPr sz="6000" b="0" i="0" baseline="0">
                <a:solidFill>
                  <a:schemeClr val="bg1"/>
                </a:solidFill>
                <a:latin typeface="Verdana" panose="020B0604030504040204" pitchFamily="34" charset="0"/>
                <a:ea typeface="Verdana" panose="020B0604030504040204" pitchFamily="34" charset="0"/>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A14DC8D0-EBF7-6043-AC3B-6E2E7CB27F1A}"/>
              </a:ext>
              <a:ext uri="{C183D7F6-B498-43B3-948B-1728B52AA6E4}">
                <adec:decorative xmlns:adec="http://schemas.microsoft.com/office/drawing/2017/decorative" val="1"/>
              </a:ext>
            </a:extLst>
          </p:cNvPr>
          <p:cNvCxnSpPr/>
          <p:nvPr userDrawn="1"/>
        </p:nvCxnSpPr>
        <p:spPr>
          <a:xfrm>
            <a:off x="1524000" y="3683000"/>
            <a:ext cx="9144000" cy="0"/>
          </a:xfrm>
          <a:prstGeom prst="line">
            <a:avLst/>
          </a:prstGeom>
          <a:ln w="28575">
            <a:solidFill>
              <a:srgbClr val="FFC425"/>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E5AA0326-D70C-4A4C-AD80-80346A3CD5AE}"/>
              </a:ext>
            </a:extLst>
          </p:cNvPr>
          <p:cNvSpPr>
            <a:spLocks noGrp="1"/>
          </p:cNvSpPr>
          <p:nvPr>
            <p:ph type="subTitle" idx="1"/>
          </p:nvPr>
        </p:nvSpPr>
        <p:spPr>
          <a:xfrm>
            <a:off x="1524000" y="3914774"/>
            <a:ext cx="9144000" cy="1343025"/>
          </a:xfrm>
        </p:spPr>
        <p:txBody>
          <a:bodyPr/>
          <a:lstStyle>
            <a:lvl1pPr marL="0" indent="0" algn="ctr">
              <a:buNone/>
              <a:defRPr sz="2400" b="0" i="0">
                <a:solidFill>
                  <a:schemeClr val="bg1"/>
                </a:solidFill>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82E1DD3F-9429-7743-AD6D-C86C5C387D2A}"/>
              </a:ext>
            </a:extLst>
          </p:cNvPr>
          <p:cNvSpPr>
            <a:spLocks noGrp="1"/>
          </p:cNvSpPr>
          <p:nvPr>
            <p:ph type="sldNum" sz="quarter" idx="12"/>
          </p:nvPr>
        </p:nvSpPr>
        <p:spPr>
          <a:xfrm>
            <a:off x="8610600" y="6393928"/>
            <a:ext cx="2743200" cy="365125"/>
          </a:xfrm>
        </p:spPr>
        <p:txBody>
          <a:bodyPr/>
          <a:lstStyle>
            <a:lvl1pPr>
              <a:defRPr>
                <a:solidFill>
                  <a:schemeClr val="bg1"/>
                </a:solidFill>
              </a:defRPr>
            </a:lvl1pPr>
          </a:lstStyle>
          <a:p>
            <a:fld id="{9D630791-86E9-1D46-88FA-790C8961E89E}" type="slidenum">
              <a:rPr lang="en-US" smtClean="0"/>
              <a:pPr/>
              <a:t>‹#›</a:t>
            </a:fld>
            <a:endParaRPr lang="en-US" dirty="0"/>
          </a:p>
        </p:txBody>
      </p:sp>
    </p:spTree>
    <p:extLst>
      <p:ext uri="{BB962C8B-B14F-4D97-AF65-F5344CB8AC3E}">
        <p14:creationId xmlns:p14="http://schemas.microsoft.com/office/powerpoint/2010/main" val="2861013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9587BA-8D04-9F45-B020-48535E937310}"/>
              </a:ext>
              <a:ext uri="{C183D7F6-B498-43B3-948B-1728B52AA6E4}">
                <adec:decorative xmlns:adec="http://schemas.microsoft.com/office/drawing/2017/decorative" val="1"/>
              </a:ext>
            </a:extLst>
          </p:cNvPr>
          <p:cNvPicPr>
            <a:picLocks noChangeAspect="1"/>
          </p:cNvPicPr>
          <p:nvPr userDrawn="1"/>
        </p:nvPicPr>
        <p:blipFill rotWithShape="1">
          <a:blip r:embed="rId2"/>
          <a:srcRect r="19531" b="44286"/>
          <a:stretch/>
        </p:blipFill>
        <p:spPr>
          <a:xfrm flipH="1">
            <a:off x="0" y="4248819"/>
            <a:ext cx="12191998" cy="2755231"/>
          </a:xfrm>
          <a:prstGeom prst="rect">
            <a:avLst/>
          </a:prstGeom>
        </p:spPr>
      </p:pic>
      <p:sp>
        <p:nvSpPr>
          <p:cNvPr id="3" name="Content Placeholder 2">
            <a:extLst>
              <a:ext uri="{FF2B5EF4-FFF2-40B4-BE49-F238E27FC236}">
                <a16:creationId xmlns:a16="http://schemas.microsoft.com/office/drawing/2014/main" id="{F18E6691-B256-2C41-B131-27BF9A9B4757}"/>
              </a:ext>
            </a:extLst>
          </p:cNvPr>
          <p:cNvSpPr>
            <a:spLocks noGrp="1"/>
          </p:cNvSpPr>
          <p:nvPr>
            <p:ph idx="1"/>
          </p:nvPr>
        </p:nvSpPr>
        <p:spPr>
          <a:xfrm>
            <a:off x="1113904" y="1692623"/>
            <a:ext cx="10239895" cy="4351338"/>
          </a:xfrm>
        </p:spPr>
        <p:txBody>
          <a:bodyPr/>
          <a:lstStyle>
            <a:lvl1pPr>
              <a:defRPr b="0" i="0">
                <a:latin typeface="Verdana" panose="020B0604030504040204" pitchFamily="34" charset="0"/>
                <a:ea typeface="Verdana" panose="020B0604030504040204" pitchFamily="34" charset="0"/>
              </a:defRPr>
            </a:lvl1pPr>
            <a:lvl2pPr>
              <a:defRPr b="0" i="0">
                <a:latin typeface="Verdana" panose="020B0604030504040204" pitchFamily="34" charset="0"/>
                <a:ea typeface="Verdana" panose="020B0604030504040204" pitchFamily="34" charset="0"/>
              </a:defRPr>
            </a:lvl2pPr>
            <a:lvl3pPr>
              <a:defRPr b="0" i="0">
                <a:latin typeface="Verdana" panose="020B0604030504040204" pitchFamily="34" charset="0"/>
                <a:ea typeface="Verdana" panose="020B0604030504040204" pitchFamily="34" charset="0"/>
              </a:defRPr>
            </a:lvl3pPr>
            <a:lvl4pPr>
              <a:defRPr b="0" i="0">
                <a:latin typeface="Verdana" panose="020B0604030504040204" pitchFamily="34" charset="0"/>
                <a:ea typeface="Verdana" panose="020B0604030504040204" pitchFamily="34" charset="0"/>
              </a:defRPr>
            </a:lvl4pPr>
            <a:lvl5pPr>
              <a:defRPr b="0" i="0">
                <a:latin typeface="Verdana" panose="020B0604030504040204" pitchFamily="34" charset="0"/>
                <a:ea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C01AC035-5532-7843-B73D-91BF19AF6518}"/>
              </a:ext>
              <a:ext uri="{C183D7F6-B498-43B3-948B-1728B52AA6E4}">
                <adec:decorative xmlns:adec="http://schemas.microsoft.com/office/drawing/2017/decorative" val="1"/>
              </a:ext>
            </a:extLst>
          </p:cNvPr>
          <p:cNvCxnSpPr>
            <a:cxnSpLocks/>
          </p:cNvCxnSpPr>
          <p:nvPr userDrawn="1"/>
        </p:nvCxnSpPr>
        <p:spPr>
          <a:xfrm>
            <a:off x="1113904" y="1540828"/>
            <a:ext cx="10239896" cy="0"/>
          </a:xfrm>
          <a:prstGeom prst="line">
            <a:avLst/>
          </a:prstGeom>
          <a:ln w="38100">
            <a:solidFill>
              <a:srgbClr val="FFC42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FF3F7F-B786-374B-934F-BB2C9CA30C41}"/>
              </a:ext>
            </a:extLst>
          </p:cNvPr>
          <p:cNvSpPr>
            <a:spLocks noGrp="1"/>
          </p:cNvSpPr>
          <p:nvPr>
            <p:ph type="title"/>
          </p:nvPr>
        </p:nvSpPr>
        <p:spPr>
          <a:xfrm>
            <a:off x="1113904" y="478329"/>
            <a:ext cx="10239896" cy="1347296"/>
          </a:xfrm>
        </p:spPr>
        <p:txBody>
          <a:bodyPr>
            <a:normAutofit/>
          </a:bodyPr>
          <a:lstStyle>
            <a:lvl1pPr>
              <a:defRPr sz="4000" b="0" i="0">
                <a:latin typeface="Verdana" panose="020B0604030504040204" pitchFamily="34" charset="0"/>
                <a:ea typeface="Verdana" panose="020B0604030504040204" pitchFamily="34" charset="0"/>
              </a:defRPr>
            </a:lvl1pPr>
          </a:lstStyle>
          <a:p>
            <a:endParaRPr lang="en-US" dirty="0"/>
          </a:p>
        </p:txBody>
      </p:sp>
      <p:sp>
        <p:nvSpPr>
          <p:cNvPr id="10" name="Rectangle 9">
            <a:extLst>
              <a:ext uri="{FF2B5EF4-FFF2-40B4-BE49-F238E27FC236}">
                <a16:creationId xmlns:a16="http://schemas.microsoft.com/office/drawing/2014/main" id="{ADEEE717-C80F-3A48-8D89-06E4E480D6F1}"/>
              </a:ext>
              <a:ext uri="{C183D7F6-B498-43B3-948B-1728B52AA6E4}">
                <adec:decorative xmlns:adec="http://schemas.microsoft.com/office/drawing/2017/decorative" val="1"/>
              </a:ext>
            </a:extLst>
          </p:cNvPr>
          <p:cNvSpPr/>
          <p:nvPr userDrawn="1"/>
        </p:nvSpPr>
        <p:spPr>
          <a:xfrm>
            <a:off x="0" y="-1"/>
            <a:ext cx="12192000" cy="334963"/>
          </a:xfrm>
          <a:prstGeom prst="rect">
            <a:avLst/>
          </a:prstGeom>
          <a:solidFill>
            <a:srgbClr val="C41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a:extLst>
              <a:ext uri="{FF2B5EF4-FFF2-40B4-BE49-F238E27FC236}">
                <a16:creationId xmlns:a16="http://schemas.microsoft.com/office/drawing/2014/main" id="{29ABD950-4C5C-EF47-8AE1-76B2DED91F5B}"/>
              </a:ext>
            </a:extLst>
          </p:cNvPr>
          <p:cNvSpPr>
            <a:spLocks noGrp="1"/>
          </p:cNvSpPr>
          <p:nvPr>
            <p:ph type="sldNum" sz="quarter" idx="12"/>
          </p:nvPr>
        </p:nvSpPr>
        <p:spPr>
          <a:xfrm>
            <a:off x="8610600" y="6393928"/>
            <a:ext cx="2743200" cy="365125"/>
          </a:xfrm>
        </p:spPr>
        <p:txBody>
          <a:bodyPr/>
          <a:lstStyle>
            <a:lvl1pPr>
              <a:defRPr>
                <a:solidFill>
                  <a:schemeClr val="bg1"/>
                </a:solidFill>
              </a:defRPr>
            </a:lvl1pPr>
          </a:lstStyle>
          <a:p>
            <a:fld id="{9D630791-86E9-1D46-88FA-790C8961E89E}" type="slidenum">
              <a:rPr lang="en-US" smtClean="0"/>
              <a:pPr/>
              <a:t>‹#›</a:t>
            </a:fld>
            <a:endParaRPr lang="en-US" dirty="0"/>
          </a:p>
        </p:txBody>
      </p:sp>
    </p:spTree>
    <p:extLst>
      <p:ext uri="{BB962C8B-B14F-4D97-AF65-F5344CB8AC3E}">
        <p14:creationId xmlns:p14="http://schemas.microsoft.com/office/powerpoint/2010/main" val="386068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6C12F97-915C-48BB-B79F-CB52C874C7DD}"/>
              </a:ext>
              <a:ext uri="{C183D7F6-B498-43B3-948B-1728B52AA6E4}">
                <adec:decorative xmlns:adec="http://schemas.microsoft.com/office/drawing/2017/decorative" val="1"/>
              </a:ext>
            </a:extLst>
          </p:cNvPr>
          <p:cNvPicPr>
            <a:picLocks noChangeAspect="1"/>
          </p:cNvPicPr>
          <p:nvPr userDrawn="1"/>
        </p:nvPicPr>
        <p:blipFill rotWithShape="1">
          <a:blip r:embed="rId2"/>
          <a:srcRect r="19531" b="44286"/>
          <a:stretch/>
        </p:blipFill>
        <p:spPr>
          <a:xfrm flipH="1">
            <a:off x="0" y="4248819"/>
            <a:ext cx="12191998" cy="2755231"/>
          </a:xfrm>
          <a:prstGeom prst="rect">
            <a:avLst/>
          </a:prstGeom>
        </p:spPr>
      </p:pic>
      <p:sp>
        <p:nvSpPr>
          <p:cNvPr id="3" name="Text Placeholder 2">
            <a:extLst>
              <a:ext uri="{FF2B5EF4-FFF2-40B4-BE49-F238E27FC236}">
                <a16:creationId xmlns:a16="http://schemas.microsoft.com/office/drawing/2014/main" id="{58761CDB-0EE8-D243-B429-B3863ECAC693}"/>
              </a:ext>
            </a:extLst>
          </p:cNvPr>
          <p:cNvSpPr>
            <a:spLocks noGrp="1"/>
          </p:cNvSpPr>
          <p:nvPr>
            <p:ph type="body" idx="1"/>
          </p:nvPr>
        </p:nvSpPr>
        <p:spPr>
          <a:xfrm>
            <a:off x="831850" y="3704268"/>
            <a:ext cx="10515600" cy="1500187"/>
          </a:xfrm>
        </p:spPr>
        <p:txBody>
          <a:bodyPr/>
          <a:lstStyle>
            <a:lvl1pPr marL="0" indent="0" algn="ctr">
              <a:buNone/>
              <a:defRPr sz="2400" b="0" i="0">
                <a:solidFill>
                  <a:schemeClr val="tx1">
                    <a:tint val="75000"/>
                  </a:schemeClr>
                </a:solidFill>
                <a:latin typeface="Verdana" panose="020B0604030504040204" pitchFamily="34" charset="0"/>
                <a:ea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7" name="Straight Connector 6">
            <a:extLst>
              <a:ext uri="{FF2B5EF4-FFF2-40B4-BE49-F238E27FC236}">
                <a16:creationId xmlns:a16="http://schemas.microsoft.com/office/drawing/2014/main" id="{84083155-3123-204A-B4DF-2DEB6DE150C9}"/>
              </a:ext>
              <a:ext uri="{C183D7F6-B498-43B3-948B-1728B52AA6E4}">
                <adec:decorative xmlns:adec="http://schemas.microsoft.com/office/drawing/2017/decorative" val="1"/>
              </a:ext>
            </a:extLst>
          </p:cNvPr>
          <p:cNvCxnSpPr/>
          <p:nvPr userDrawn="1"/>
        </p:nvCxnSpPr>
        <p:spPr>
          <a:xfrm>
            <a:off x="838200" y="3546889"/>
            <a:ext cx="10515600" cy="0"/>
          </a:xfrm>
          <a:prstGeom prst="line">
            <a:avLst/>
          </a:prstGeom>
          <a:ln w="38100">
            <a:solidFill>
              <a:srgbClr val="FFC42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250010B-B24D-F64A-B283-6BB433B592AD}"/>
              </a:ext>
            </a:extLst>
          </p:cNvPr>
          <p:cNvSpPr>
            <a:spLocks noGrp="1"/>
          </p:cNvSpPr>
          <p:nvPr>
            <p:ph type="title"/>
          </p:nvPr>
        </p:nvSpPr>
        <p:spPr>
          <a:xfrm>
            <a:off x="831850" y="812272"/>
            <a:ext cx="10515600" cy="2613013"/>
          </a:xfrm>
        </p:spPr>
        <p:txBody>
          <a:bodyPr anchor="b">
            <a:normAutofit/>
          </a:bodyPr>
          <a:lstStyle>
            <a:lvl1pPr algn="ctr">
              <a:defRPr sz="4000" b="0" i="0">
                <a:latin typeface="Verdana" panose="020B0604030504040204" pitchFamily="34" charset="0"/>
                <a:ea typeface="Verdana" panose="020B0604030504040204" pitchFamily="34" charset="0"/>
              </a:defRPr>
            </a:lvl1pPr>
          </a:lstStyle>
          <a:p>
            <a:r>
              <a:rPr lang="en-US" dirty="0"/>
              <a:t>Click to edit Master title style</a:t>
            </a:r>
          </a:p>
        </p:txBody>
      </p:sp>
      <p:sp>
        <p:nvSpPr>
          <p:cNvPr id="10" name="Rectangle 9">
            <a:extLst>
              <a:ext uri="{FF2B5EF4-FFF2-40B4-BE49-F238E27FC236}">
                <a16:creationId xmlns:a16="http://schemas.microsoft.com/office/drawing/2014/main" id="{8A630771-A2E2-2C45-990A-5FC61CF7774E}"/>
              </a:ext>
              <a:ext uri="{C183D7F6-B498-43B3-948B-1728B52AA6E4}">
                <adec:decorative xmlns:adec="http://schemas.microsoft.com/office/drawing/2017/decorative" val="1"/>
              </a:ext>
            </a:extLst>
          </p:cNvPr>
          <p:cNvSpPr/>
          <p:nvPr userDrawn="1"/>
        </p:nvSpPr>
        <p:spPr>
          <a:xfrm>
            <a:off x="0" y="-1"/>
            <a:ext cx="12192000" cy="334963"/>
          </a:xfrm>
          <a:prstGeom prst="rect">
            <a:avLst/>
          </a:prstGeom>
          <a:solidFill>
            <a:srgbClr val="C41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a16="http://schemas.microsoft.com/office/drawing/2014/main" id="{97534945-0CBF-8042-8535-DE8B05923F8E}"/>
              </a:ext>
            </a:extLst>
          </p:cNvPr>
          <p:cNvSpPr>
            <a:spLocks noGrp="1"/>
          </p:cNvSpPr>
          <p:nvPr>
            <p:ph type="sldNum" sz="quarter" idx="12"/>
          </p:nvPr>
        </p:nvSpPr>
        <p:spPr>
          <a:xfrm>
            <a:off x="8610600" y="6404088"/>
            <a:ext cx="2743200" cy="365125"/>
          </a:xfrm>
        </p:spPr>
        <p:txBody>
          <a:bodyPr/>
          <a:lstStyle>
            <a:lvl1pPr>
              <a:defRPr>
                <a:solidFill>
                  <a:schemeClr val="bg1"/>
                </a:solidFill>
              </a:defRPr>
            </a:lvl1pPr>
          </a:lstStyle>
          <a:p>
            <a:fld id="{9D630791-86E9-1D46-88FA-790C8961E89E}" type="slidenum">
              <a:rPr lang="en-US" smtClean="0"/>
              <a:pPr/>
              <a:t>‹#›</a:t>
            </a:fld>
            <a:endParaRPr lang="en-US" dirty="0"/>
          </a:p>
        </p:txBody>
      </p:sp>
    </p:spTree>
    <p:extLst>
      <p:ext uri="{BB962C8B-B14F-4D97-AF65-F5344CB8AC3E}">
        <p14:creationId xmlns:p14="http://schemas.microsoft.com/office/powerpoint/2010/main" val="3805558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8359312-01EB-A54A-9F6D-CEB84089B5EE}"/>
              </a:ext>
              <a:ext uri="{C183D7F6-B498-43B3-948B-1728B52AA6E4}">
                <adec:decorative xmlns:adec="http://schemas.microsoft.com/office/drawing/2017/decorative" val="1"/>
              </a:ext>
            </a:extLst>
          </p:cNvPr>
          <p:cNvPicPr>
            <a:picLocks noChangeAspect="1"/>
          </p:cNvPicPr>
          <p:nvPr userDrawn="1"/>
        </p:nvPicPr>
        <p:blipFill rotWithShape="1">
          <a:blip r:embed="rId2"/>
          <a:srcRect r="45497" b="45739"/>
          <a:stretch/>
        </p:blipFill>
        <p:spPr>
          <a:xfrm>
            <a:off x="9972674" y="4587509"/>
            <a:ext cx="2567366" cy="2587991"/>
          </a:xfrm>
          <a:prstGeom prst="rect">
            <a:avLst/>
          </a:prstGeom>
        </p:spPr>
      </p:pic>
      <p:pic>
        <p:nvPicPr>
          <p:cNvPr id="9" name="Picture 8">
            <a:extLst>
              <a:ext uri="{FF2B5EF4-FFF2-40B4-BE49-F238E27FC236}">
                <a16:creationId xmlns:a16="http://schemas.microsoft.com/office/drawing/2014/main" id="{29F0C394-E003-FF49-A7E4-BC678209FCB3}"/>
              </a:ext>
              <a:ext uri="{C183D7F6-B498-43B3-948B-1728B52AA6E4}">
                <adec:decorative xmlns:adec="http://schemas.microsoft.com/office/drawing/2017/decorative" val="1"/>
              </a:ext>
            </a:extLst>
          </p:cNvPr>
          <p:cNvPicPr>
            <a:picLocks noChangeAspect="1"/>
          </p:cNvPicPr>
          <p:nvPr userDrawn="1"/>
        </p:nvPicPr>
        <p:blipFill rotWithShape="1">
          <a:blip r:embed="rId3"/>
          <a:srcRect l="22534" r="6168"/>
          <a:stretch/>
        </p:blipFill>
        <p:spPr>
          <a:xfrm>
            <a:off x="-98425" y="0"/>
            <a:ext cx="6342062" cy="6858000"/>
          </a:xfrm>
          <a:prstGeom prst="rect">
            <a:avLst/>
          </a:prstGeom>
        </p:spPr>
      </p:pic>
      <p:sp>
        <p:nvSpPr>
          <p:cNvPr id="3" name="Content Placeholder 2">
            <a:extLst>
              <a:ext uri="{FF2B5EF4-FFF2-40B4-BE49-F238E27FC236}">
                <a16:creationId xmlns:a16="http://schemas.microsoft.com/office/drawing/2014/main" id="{E9EDF0A1-21D7-5D43-A270-19F83F6516C9}"/>
              </a:ext>
            </a:extLst>
          </p:cNvPr>
          <p:cNvSpPr>
            <a:spLocks noGrp="1"/>
          </p:cNvSpPr>
          <p:nvPr>
            <p:ph sz="half" idx="1"/>
          </p:nvPr>
        </p:nvSpPr>
        <p:spPr>
          <a:xfrm>
            <a:off x="6700837" y="1825625"/>
            <a:ext cx="5181600" cy="4351338"/>
          </a:xfrm>
        </p:spPr>
        <p:txBody>
          <a:bodyPr/>
          <a:lstStyle>
            <a:lvl1pPr>
              <a:defRPr b="0" i="0">
                <a:latin typeface="Verdana" panose="020B0604030504040204" pitchFamily="34" charset="0"/>
                <a:ea typeface="Verdana" panose="020B0604030504040204" pitchFamily="34" charset="0"/>
              </a:defRPr>
            </a:lvl1pPr>
            <a:lvl2pPr>
              <a:defRPr b="0" i="0">
                <a:latin typeface="Verdana" panose="020B0604030504040204" pitchFamily="34" charset="0"/>
                <a:ea typeface="Verdana" panose="020B0604030504040204" pitchFamily="34" charset="0"/>
              </a:defRPr>
            </a:lvl2pPr>
            <a:lvl3pPr>
              <a:defRPr b="0" i="0">
                <a:latin typeface="Verdana" panose="020B0604030504040204" pitchFamily="34" charset="0"/>
                <a:ea typeface="Verdana" panose="020B0604030504040204" pitchFamily="34" charset="0"/>
              </a:defRPr>
            </a:lvl3pPr>
            <a:lvl4pPr>
              <a:defRPr b="0" i="0">
                <a:latin typeface="Verdana" panose="020B0604030504040204" pitchFamily="34" charset="0"/>
                <a:ea typeface="Verdana" panose="020B0604030504040204" pitchFamily="34" charset="0"/>
              </a:defRPr>
            </a:lvl4pPr>
            <a:lvl5pPr>
              <a:defRPr b="0" i="0">
                <a:latin typeface="Verdana" panose="020B0604030504040204" pitchFamily="34" charset="0"/>
                <a:ea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852502A6-F815-6B41-92FB-D7AA2769AA29}"/>
              </a:ext>
            </a:extLst>
          </p:cNvPr>
          <p:cNvSpPr>
            <a:spLocks noGrp="1"/>
          </p:cNvSpPr>
          <p:nvPr>
            <p:ph type="title"/>
          </p:nvPr>
        </p:nvSpPr>
        <p:spPr>
          <a:xfrm>
            <a:off x="6700837" y="365125"/>
            <a:ext cx="4991100" cy="1460500"/>
          </a:xfrm>
        </p:spPr>
        <p:txBody>
          <a:bodyPr>
            <a:normAutofit/>
          </a:bodyPr>
          <a:lstStyle>
            <a:lvl1pPr>
              <a:defRPr sz="4000" b="0" i="0">
                <a:latin typeface="Verdana" panose="020B0604030504040204" pitchFamily="34" charset="0"/>
                <a:ea typeface="Verdana" panose="020B0604030504040204" pitchFamily="34" charset="0"/>
              </a:defRPr>
            </a:lvl1pPr>
          </a:lstStyle>
          <a:p>
            <a:r>
              <a:rPr lang="en-US" dirty="0"/>
              <a:t>Click to edit Master title style</a:t>
            </a:r>
          </a:p>
        </p:txBody>
      </p:sp>
      <p:sp>
        <p:nvSpPr>
          <p:cNvPr id="13" name="Slide Number Placeholder 5">
            <a:extLst>
              <a:ext uri="{FF2B5EF4-FFF2-40B4-BE49-F238E27FC236}">
                <a16:creationId xmlns:a16="http://schemas.microsoft.com/office/drawing/2014/main" id="{E1CD77B7-604C-2C4F-859F-AC7078A8ADD2}"/>
              </a:ext>
            </a:extLst>
          </p:cNvPr>
          <p:cNvSpPr>
            <a:spLocks noGrp="1"/>
          </p:cNvSpPr>
          <p:nvPr>
            <p:ph type="sldNum" sz="quarter" idx="12"/>
          </p:nvPr>
        </p:nvSpPr>
        <p:spPr>
          <a:xfrm>
            <a:off x="8610600" y="6393928"/>
            <a:ext cx="2743200" cy="365125"/>
          </a:xfrm>
        </p:spPr>
        <p:txBody>
          <a:bodyPr/>
          <a:lstStyle>
            <a:lvl1pPr>
              <a:defRPr>
                <a:solidFill>
                  <a:schemeClr val="bg1"/>
                </a:solidFill>
              </a:defRPr>
            </a:lvl1pPr>
          </a:lstStyle>
          <a:p>
            <a:fld id="{9D630791-86E9-1D46-88FA-790C8961E89E}" type="slidenum">
              <a:rPr lang="en-US" smtClean="0"/>
              <a:pPr/>
              <a:t>‹#›</a:t>
            </a:fld>
            <a:endParaRPr lang="en-US" dirty="0"/>
          </a:p>
        </p:txBody>
      </p:sp>
    </p:spTree>
    <p:extLst>
      <p:ext uri="{BB962C8B-B14F-4D97-AF65-F5344CB8AC3E}">
        <p14:creationId xmlns:p14="http://schemas.microsoft.com/office/powerpoint/2010/main" val="3470264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E1B723-C998-48C2-A82D-81120A2EA1A1}"/>
              </a:ext>
              <a:ext uri="{C183D7F6-B498-43B3-948B-1728B52AA6E4}">
                <adec:decorative xmlns:adec="http://schemas.microsoft.com/office/drawing/2017/decorative" val="1"/>
              </a:ext>
            </a:extLst>
          </p:cNvPr>
          <p:cNvPicPr>
            <a:picLocks noChangeAspect="1"/>
          </p:cNvPicPr>
          <p:nvPr userDrawn="1"/>
        </p:nvPicPr>
        <p:blipFill rotWithShape="1">
          <a:blip r:embed="rId2"/>
          <a:srcRect r="19531" b="44286"/>
          <a:stretch/>
        </p:blipFill>
        <p:spPr>
          <a:xfrm flipH="1">
            <a:off x="0" y="4248819"/>
            <a:ext cx="12191998" cy="2755231"/>
          </a:xfrm>
          <a:prstGeom prst="rect">
            <a:avLst/>
          </a:prstGeom>
        </p:spPr>
      </p:pic>
      <p:sp>
        <p:nvSpPr>
          <p:cNvPr id="6" name="Content Placeholder 5">
            <a:extLst>
              <a:ext uri="{FF2B5EF4-FFF2-40B4-BE49-F238E27FC236}">
                <a16:creationId xmlns:a16="http://schemas.microsoft.com/office/drawing/2014/main" id="{A41A57BC-EECD-8C49-8A34-ECCFADED2786}"/>
              </a:ext>
            </a:extLst>
          </p:cNvPr>
          <p:cNvSpPr>
            <a:spLocks noGrp="1"/>
          </p:cNvSpPr>
          <p:nvPr>
            <p:ph sz="quarter" idx="4"/>
          </p:nvPr>
        </p:nvSpPr>
        <p:spPr>
          <a:xfrm>
            <a:off x="6172200" y="2695575"/>
            <a:ext cx="5183188" cy="3489325"/>
          </a:xfrm>
        </p:spPr>
        <p:txBody>
          <a:bodyPr/>
          <a:lstStyle>
            <a:lvl1pPr>
              <a:defRPr b="0" i="0">
                <a:latin typeface="Verdana" panose="020B0604030504040204" pitchFamily="34" charset="0"/>
                <a:ea typeface="Verdana" panose="020B0604030504040204" pitchFamily="34" charset="0"/>
              </a:defRPr>
            </a:lvl1pPr>
            <a:lvl2pPr>
              <a:defRPr b="0" i="0">
                <a:latin typeface="Verdana" panose="020B0604030504040204" pitchFamily="34" charset="0"/>
                <a:ea typeface="Verdana" panose="020B0604030504040204" pitchFamily="34" charset="0"/>
              </a:defRPr>
            </a:lvl2pPr>
            <a:lvl3pPr>
              <a:defRPr b="0" i="0">
                <a:latin typeface="Verdana" panose="020B0604030504040204" pitchFamily="34" charset="0"/>
                <a:ea typeface="Verdana" panose="020B0604030504040204" pitchFamily="34" charset="0"/>
              </a:defRPr>
            </a:lvl3pPr>
            <a:lvl4pPr>
              <a:defRPr b="0" i="0">
                <a:latin typeface="Verdana" panose="020B0604030504040204" pitchFamily="34" charset="0"/>
                <a:ea typeface="Verdana" panose="020B0604030504040204" pitchFamily="34" charset="0"/>
              </a:defRPr>
            </a:lvl4pPr>
            <a:lvl5pPr>
              <a:defRPr b="0" i="0">
                <a:latin typeface="Verdana" panose="020B0604030504040204" pitchFamily="34" charset="0"/>
                <a:ea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CC85083-40D1-884C-81D8-C2ED25C2B8B0}"/>
              </a:ext>
            </a:extLst>
          </p:cNvPr>
          <p:cNvSpPr>
            <a:spLocks noGrp="1"/>
          </p:cNvSpPr>
          <p:nvPr>
            <p:ph type="body" sz="quarter" idx="3"/>
          </p:nvPr>
        </p:nvSpPr>
        <p:spPr>
          <a:xfrm>
            <a:off x="6172200" y="1927225"/>
            <a:ext cx="5183188" cy="728341"/>
          </a:xfrm>
        </p:spPr>
        <p:txBody>
          <a:bodyPr anchor="b"/>
          <a:lstStyle>
            <a:lvl1pPr marL="0" indent="0">
              <a:buNone/>
              <a:defRPr sz="2400" b="1" i="0">
                <a:latin typeface="Verdana" panose="020B0604030504040204" pitchFamily="34" charset="0"/>
                <a:ea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D8E17114-E6A3-A94A-9379-CE535C4D6E6C}"/>
              </a:ext>
            </a:extLst>
          </p:cNvPr>
          <p:cNvSpPr>
            <a:spLocks noGrp="1"/>
          </p:cNvSpPr>
          <p:nvPr>
            <p:ph sz="half" idx="2"/>
          </p:nvPr>
        </p:nvSpPr>
        <p:spPr>
          <a:xfrm>
            <a:off x="839788" y="2695575"/>
            <a:ext cx="5157787" cy="3489325"/>
          </a:xfrm>
        </p:spPr>
        <p:txBody>
          <a:bodyPr/>
          <a:lstStyle>
            <a:lvl1pPr>
              <a:defRPr b="0" i="0">
                <a:latin typeface="Verdana" panose="020B0604030504040204" pitchFamily="34" charset="0"/>
                <a:ea typeface="Verdana" panose="020B0604030504040204" pitchFamily="34" charset="0"/>
              </a:defRPr>
            </a:lvl1pPr>
            <a:lvl2pPr>
              <a:defRPr b="0" i="0">
                <a:latin typeface="Verdana" panose="020B0604030504040204" pitchFamily="34" charset="0"/>
                <a:ea typeface="Verdana" panose="020B0604030504040204" pitchFamily="34" charset="0"/>
              </a:defRPr>
            </a:lvl2pPr>
            <a:lvl3pPr>
              <a:defRPr b="0" i="0">
                <a:latin typeface="Verdana" panose="020B0604030504040204" pitchFamily="34" charset="0"/>
                <a:ea typeface="Verdana" panose="020B0604030504040204" pitchFamily="34" charset="0"/>
              </a:defRPr>
            </a:lvl3pPr>
            <a:lvl4pPr>
              <a:defRPr b="0" i="0">
                <a:latin typeface="Verdana" panose="020B0604030504040204" pitchFamily="34" charset="0"/>
                <a:ea typeface="Verdana" panose="020B0604030504040204" pitchFamily="34" charset="0"/>
              </a:defRPr>
            </a:lvl4pPr>
            <a:lvl5pPr>
              <a:defRPr b="0" i="0">
                <a:latin typeface="Verdana" panose="020B0604030504040204" pitchFamily="34" charset="0"/>
                <a:ea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861B2F06-913C-8E47-B049-3D7C4992AFE1}"/>
              </a:ext>
            </a:extLst>
          </p:cNvPr>
          <p:cNvSpPr>
            <a:spLocks noGrp="1"/>
          </p:cNvSpPr>
          <p:nvPr>
            <p:ph type="body" idx="1"/>
          </p:nvPr>
        </p:nvSpPr>
        <p:spPr>
          <a:xfrm>
            <a:off x="839788" y="1927225"/>
            <a:ext cx="5157787" cy="728341"/>
          </a:xfrm>
        </p:spPr>
        <p:txBody>
          <a:bodyPr anchor="b"/>
          <a:lstStyle>
            <a:lvl1pPr marL="0" indent="0">
              <a:buNone/>
              <a:defRPr sz="2400" b="1" i="0">
                <a:latin typeface="Verdana" panose="020B0604030504040204" pitchFamily="34" charset="0"/>
                <a:ea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cxnSp>
        <p:nvCxnSpPr>
          <p:cNvPr id="15" name="Straight Connector 14">
            <a:extLst>
              <a:ext uri="{FF2B5EF4-FFF2-40B4-BE49-F238E27FC236}">
                <a16:creationId xmlns:a16="http://schemas.microsoft.com/office/drawing/2014/main" id="{92C8C6DE-286D-E34D-990F-DC3D2B99D91B}"/>
              </a:ext>
              <a:ext uri="{C183D7F6-B498-43B3-948B-1728B52AA6E4}">
                <adec:decorative xmlns:adec="http://schemas.microsoft.com/office/drawing/2017/decorative" val="1"/>
              </a:ext>
            </a:extLst>
          </p:cNvPr>
          <p:cNvCxnSpPr/>
          <p:nvPr userDrawn="1"/>
        </p:nvCxnSpPr>
        <p:spPr>
          <a:xfrm>
            <a:off x="838200" y="1621780"/>
            <a:ext cx="10515600" cy="0"/>
          </a:xfrm>
          <a:prstGeom prst="line">
            <a:avLst/>
          </a:prstGeom>
          <a:ln w="38100">
            <a:solidFill>
              <a:srgbClr val="FFC42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D57F405-2563-1948-A55A-1A1B33CF39A8}"/>
              </a:ext>
            </a:extLst>
          </p:cNvPr>
          <p:cNvSpPr>
            <a:spLocks noGrp="1"/>
          </p:cNvSpPr>
          <p:nvPr>
            <p:ph type="title"/>
          </p:nvPr>
        </p:nvSpPr>
        <p:spPr>
          <a:xfrm>
            <a:off x="839788" y="555625"/>
            <a:ext cx="10515600" cy="1325563"/>
          </a:xfrm>
        </p:spPr>
        <p:txBody>
          <a:bodyPr>
            <a:normAutofit/>
          </a:bodyPr>
          <a:lstStyle>
            <a:lvl1pPr>
              <a:defRPr sz="4000" b="0" i="0">
                <a:latin typeface="Verdana" panose="020B0604030504040204" pitchFamily="34" charset="0"/>
                <a:ea typeface="Verdana" panose="020B0604030504040204" pitchFamily="34" charset="0"/>
              </a:defRPr>
            </a:lvl1pPr>
          </a:lstStyle>
          <a:p>
            <a:r>
              <a:rPr lang="en-US" dirty="0"/>
              <a:t>Click to edit Master title style</a:t>
            </a:r>
          </a:p>
        </p:txBody>
      </p:sp>
      <p:pic>
        <p:nvPicPr>
          <p:cNvPr id="13" name="Picture 12">
            <a:extLst>
              <a:ext uri="{FF2B5EF4-FFF2-40B4-BE49-F238E27FC236}">
                <a16:creationId xmlns:a16="http://schemas.microsoft.com/office/drawing/2014/main" id="{732D22F7-860D-4E47-811F-F7C0AF624A00}"/>
              </a:ext>
              <a:ext uri="{C183D7F6-B498-43B3-948B-1728B52AA6E4}">
                <adec:decorative xmlns:adec="http://schemas.microsoft.com/office/drawing/2017/decorative" val="1"/>
              </a:ext>
            </a:extLst>
          </p:cNvPr>
          <p:cNvPicPr>
            <a:picLocks noChangeAspect="1"/>
          </p:cNvPicPr>
          <p:nvPr userDrawn="1"/>
        </p:nvPicPr>
        <p:blipFill rotWithShape="1">
          <a:blip r:embed="rId3"/>
          <a:srcRect b="51715"/>
          <a:stretch/>
        </p:blipFill>
        <p:spPr>
          <a:xfrm>
            <a:off x="0" y="-167952"/>
            <a:ext cx="12192000" cy="514791"/>
          </a:xfrm>
          <a:prstGeom prst="rect">
            <a:avLst/>
          </a:prstGeom>
        </p:spPr>
      </p:pic>
      <p:sp>
        <p:nvSpPr>
          <p:cNvPr id="19" name="Slide Number Placeholder 5">
            <a:extLst>
              <a:ext uri="{FF2B5EF4-FFF2-40B4-BE49-F238E27FC236}">
                <a16:creationId xmlns:a16="http://schemas.microsoft.com/office/drawing/2014/main" id="{57CAD6E5-A6EB-9A48-A64B-3B88FCF04673}"/>
              </a:ext>
            </a:extLst>
          </p:cNvPr>
          <p:cNvSpPr>
            <a:spLocks noGrp="1"/>
          </p:cNvSpPr>
          <p:nvPr>
            <p:ph type="sldNum" sz="quarter" idx="12"/>
          </p:nvPr>
        </p:nvSpPr>
        <p:spPr>
          <a:xfrm>
            <a:off x="8610600" y="6393928"/>
            <a:ext cx="2743200" cy="365125"/>
          </a:xfrm>
        </p:spPr>
        <p:txBody>
          <a:bodyPr/>
          <a:lstStyle>
            <a:lvl1pPr>
              <a:defRPr>
                <a:solidFill>
                  <a:schemeClr val="bg1"/>
                </a:solidFill>
              </a:defRPr>
            </a:lvl1pPr>
          </a:lstStyle>
          <a:p>
            <a:fld id="{9D630791-86E9-1D46-88FA-790C8961E89E}" type="slidenum">
              <a:rPr lang="en-US" smtClean="0"/>
              <a:pPr/>
              <a:t>‹#›</a:t>
            </a:fld>
            <a:endParaRPr lang="en-US" dirty="0"/>
          </a:p>
        </p:txBody>
      </p:sp>
    </p:spTree>
    <p:extLst>
      <p:ext uri="{BB962C8B-B14F-4D97-AF65-F5344CB8AC3E}">
        <p14:creationId xmlns:p14="http://schemas.microsoft.com/office/powerpoint/2010/main" val="2446263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6F40CB1-0878-4D94-B1C7-E47544BC4145}"/>
              </a:ext>
              <a:ext uri="{C183D7F6-B498-43B3-948B-1728B52AA6E4}">
                <adec:decorative xmlns:adec="http://schemas.microsoft.com/office/drawing/2017/decorative" val="1"/>
              </a:ext>
            </a:extLst>
          </p:cNvPr>
          <p:cNvPicPr>
            <a:picLocks noChangeAspect="1"/>
          </p:cNvPicPr>
          <p:nvPr userDrawn="1"/>
        </p:nvPicPr>
        <p:blipFill rotWithShape="1">
          <a:blip r:embed="rId2"/>
          <a:srcRect r="19531" b="44286"/>
          <a:stretch/>
        </p:blipFill>
        <p:spPr>
          <a:xfrm flipH="1">
            <a:off x="0" y="4248819"/>
            <a:ext cx="12191998" cy="2755231"/>
          </a:xfrm>
          <a:prstGeom prst="rect">
            <a:avLst/>
          </a:prstGeom>
        </p:spPr>
      </p:pic>
      <p:pic>
        <p:nvPicPr>
          <p:cNvPr id="6" name="Picture 5">
            <a:extLst>
              <a:ext uri="{FF2B5EF4-FFF2-40B4-BE49-F238E27FC236}">
                <a16:creationId xmlns:a16="http://schemas.microsoft.com/office/drawing/2014/main" id="{EC6E9FF7-F780-C842-8B80-D4F2873583E9}"/>
              </a:ext>
              <a:ext uri="{C183D7F6-B498-43B3-948B-1728B52AA6E4}">
                <adec:decorative xmlns:adec="http://schemas.microsoft.com/office/drawing/2017/decorative" val="1"/>
              </a:ext>
            </a:extLst>
          </p:cNvPr>
          <p:cNvPicPr>
            <a:picLocks noChangeAspect="1"/>
          </p:cNvPicPr>
          <p:nvPr userDrawn="1"/>
        </p:nvPicPr>
        <p:blipFill rotWithShape="1">
          <a:blip r:embed="rId3"/>
          <a:srcRect b="52700"/>
          <a:stretch/>
        </p:blipFill>
        <p:spPr>
          <a:xfrm>
            <a:off x="0" y="-167952"/>
            <a:ext cx="12192000" cy="504284"/>
          </a:xfrm>
          <a:prstGeom prst="rect">
            <a:avLst/>
          </a:prstGeom>
        </p:spPr>
      </p:pic>
      <p:cxnSp>
        <p:nvCxnSpPr>
          <p:cNvPr id="8" name="Straight Connector 7">
            <a:extLst>
              <a:ext uri="{FF2B5EF4-FFF2-40B4-BE49-F238E27FC236}">
                <a16:creationId xmlns:a16="http://schemas.microsoft.com/office/drawing/2014/main" id="{FF8383E4-944E-394D-9C1B-E56F218AAE6D}"/>
              </a:ext>
              <a:ext uri="{C183D7F6-B498-43B3-948B-1728B52AA6E4}">
                <adec:decorative xmlns:adec="http://schemas.microsoft.com/office/drawing/2017/decorative" val="1"/>
              </a:ext>
            </a:extLst>
          </p:cNvPr>
          <p:cNvCxnSpPr/>
          <p:nvPr userDrawn="1"/>
        </p:nvCxnSpPr>
        <p:spPr>
          <a:xfrm>
            <a:off x="838200" y="3593455"/>
            <a:ext cx="10515600" cy="0"/>
          </a:xfrm>
          <a:prstGeom prst="line">
            <a:avLst/>
          </a:prstGeom>
          <a:ln w="38100">
            <a:solidFill>
              <a:srgbClr val="FFC42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8730BFD-5EA7-0943-A5A6-77CB6391E013}"/>
              </a:ext>
            </a:extLst>
          </p:cNvPr>
          <p:cNvSpPr>
            <a:spLocks noGrp="1"/>
          </p:cNvSpPr>
          <p:nvPr>
            <p:ph type="title"/>
          </p:nvPr>
        </p:nvSpPr>
        <p:spPr>
          <a:xfrm>
            <a:off x="838200" y="1965325"/>
            <a:ext cx="10515600" cy="1325563"/>
          </a:xfrm>
        </p:spPr>
        <p:txBody>
          <a:bodyPr>
            <a:noAutofit/>
          </a:bodyPr>
          <a:lstStyle>
            <a:lvl1pPr algn="ctr">
              <a:defRPr sz="4000" b="0" i="0">
                <a:latin typeface="Verdana" panose="020B0604030504040204" pitchFamily="34" charset="0"/>
                <a:ea typeface="Verdana" panose="020B0604030504040204" pitchFamily="34" charset="0"/>
              </a:defRPr>
            </a:lvl1pPr>
          </a:lstStyle>
          <a:p>
            <a:r>
              <a:rPr lang="en-US" dirty="0"/>
              <a:t>Click to edit Master title style</a:t>
            </a:r>
          </a:p>
        </p:txBody>
      </p:sp>
      <p:sp>
        <p:nvSpPr>
          <p:cNvPr id="13" name="Slide Number Placeholder 5">
            <a:extLst>
              <a:ext uri="{FF2B5EF4-FFF2-40B4-BE49-F238E27FC236}">
                <a16:creationId xmlns:a16="http://schemas.microsoft.com/office/drawing/2014/main" id="{733E6C0B-D78C-EE48-81C1-948D6F628328}"/>
              </a:ext>
            </a:extLst>
          </p:cNvPr>
          <p:cNvSpPr>
            <a:spLocks noGrp="1"/>
          </p:cNvSpPr>
          <p:nvPr>
            <p:ph type="sldNum" sz="quarter" idx="12"/>
          </p:nvPr>
        </p:nvSpPr>
        <p:spPr>
          <a:xfrm>
            <a:off x="8610600" y="6393928"/>
            <a:ext cx="2743200" cy="365125"/>
          </a:xfrm>
        </p:spPr>
        <p:txBody>
          <a:bodyPr/>
          <a:lstStyle>
            <a:lvl1pPr>
              <a:defRPr>
                <a:solidFill>
                  <a:schemeClr val="bg1"/>
                </a:solidFill>
              </a:defRPr>
            </a:lvl1pPr>
          </a:lstStyle>
          <a:p>
            <a:fld id="{9D630791-86E9-1D46-88FA-790C8961E89E}" type="slidenum">
              <a:rPr lang="en-US" smtClean="0"/>
              <a:pPr/>
              <a:t>‹#›</a:t>
            </a:fld>
            <a:endParaRPr lang="en-US" dirty="0"/>
          </a:p>
        </p:txBody>
      </p:sp>
    </p:spTree>
    <p:extLst>
      <p:ext uri="{BB962C8B-B14F-4D97-AF65-F5344CB8AC3E}">
        <p14:creationId xmlns:p14="http://schemas.microsoft.com/office/powerpoint/2010/main" val="3792017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14AA3A4-A5C8-445A-9721-635FACEB78E5}"/>
              </a:ext>
              <a:ext uri="{C183D7F6-B498-43B3-948B-1728B52AA6E4}">
                <adec:decorative xmlns:adec="http://schemas.microsoft.com/office/drawing/2017/decorative" val="1"/>
              </a:ext>
            </a:extLst>
          </p:cNvPr>
          <p:cNvPicPr>
            <a:picLocks noChangeAspect="1"/>
          </p:cNvPicPr>
          <p:nvPr userDrawn="1"/>
        </p:nvPicPr>
        <p:blipFill rotWithShape="1">
          <a:blip r:embed="rId2"/>
          <a:srcRect r="19531" b="44286"/>
          <a:stretch/>
        </p:blipFill>
        <p:spPr>
          <a:xfrm flipH="1">
            <a:off x="0" y="4248819"/>
            <a:ext cx="12191998" cy="2755231"/>
          </a:xfrm>
          <a:prstGeom prst="rect">
            <a:avLst/>
          </a:prstGeom>
        </p:spPr>
      </p:pic>
      <p:pic>
        <p:nvPicPr>
          <p:cNvPr id="6" name="Picture 5">
            <a:extLst>
              <a:ext uri="{FF2B5EF4-FFF2-40B4-BE49-F238E27FC236}">
                <a16:creationId xmlns:a16="http://schemas.microsoft.com/office/drawing/2014/main" id="{A62B1216-5625-A34F-AC36-D0677F4CD2F7}"/>
              </a:ext>
              <a:ext uri="{C183D7F6-B498-43B3-948B-1728B52AA6E4}">
                <adec:decorative xmlns:adec="http://schemas.microsoft.com/office/drawing/2017/decorative" val="1"/>
              </a:ext>
            </a:extLst>
          </p:cNvPr>
          <p:cNvPicPr>
            <a:picLocks noChangeAspect="1"/>
          </p:cNvPicPr>
          <p:nvPr userDrawn="1"/>
        </p:nvPicPr>
        <p:blipFill rotWithShape="1">
          <a:blip r:embed="rId3"/>
          <a:srcRect b="52700"/>
          <a:stretch/>
        </p:blipFill>
        <p:spPr>
          <a:xfrm>
            <a:off x="0" y="-167952"/>
            <a:ext cx="12192000" cy="504284"/>
          </a:xfrm>
          <a:prstGeom prst="rect">
            <a:avLst/>
          </a:prstGeom>
        </p:spPr>
      </p:pic>
      <p:sp>
        <p:nvSpPr>
          <p:cNvPr id="11" name="Slide Number Placeholder 5">
            <a:extLst>
              <a:ext uri="{FF2B5EF4-FFF2-40B4-BE49-F238E27FC236}">
                <a16:creationId xmlns:a16="http://schemas.microsoft.com/office/drawing/2014/main" id="{66832934-780A-9D44-99E9-AC08F64824F8}"/>
              </a:ext>
            </a:extLst>
          </p:cNvPr>
          <p:cNvSpPr>
            <a:spLocks noGrp="1"/>
          </p:cNvSpPr>
          <p:nvPr>
            <p:ph type="sldNum" sz="quarter" idx="12"/>
          </p:nvPr>
        </p:nvSpPr>
        <p:spPr>
          <a:xfrm>
            <a:off x="8610600" y="6393928"/>
            <a:ext cx="2743200" cy="365125"/>
          </a:xfrm>
        </p:spPr>
        <p:txBody>
          <a:bodyPr/>
          <a:lstStyle>
            <a:lvl1pPr>
              <a:defRPr>
                <a:solidFill>
                  <a:schemeClr val="bg1"/>
                </a:solidFill>
              </a:defRPr>
            </a:lvl1pPr>
          </a:lstStyle>
          <a:p>
            <a:fld id="{9D630791-86E9-1D46-88FA-790C8961E89E}" type="slidenum">
              <a:rPr lang="en-US" smtClean="0"/>
              <a:pPr/>
              <a:t>‹#›</a:t>
            </a:fld>
            <a:endParaRPr lang="en-US" dirty="0"/>
          </a:p>
        </p:txBody>
      </p:sp>
    </p:spTree>
    <p:extLst>
      <p:ext uri="{BB962C8B-B14F-4D97-AF65-F5344CB8AC3E}">
        <p14:creationId xmlns:p14="http://schemas.microsoft.com/office/powerpoint/2010/main" val="637916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EEC9F11-0AC2-4DD4-A0C2-B8809778CD44}"/>
              </a:ext>
              <a:ext uri="{C183D7F6-B498-43B3-948B-1728B52AA6E4}">
                <adec:decorative xmlns:adec="http://schemas.microsoft.com/office/drawing/2017/decorative" val="1"/>
              </a:ext>
            </a:extLst>
          </p:cNvPr>
          <p:cNvPicPr>
            <a:picLocks noChangeAspect="1"/>
          </p:cNvPicPr>
          <p:nvPr userDrawn="1"/>
        </p:nvPicPr>
        <p:blipFill rotWithShape="1">
          <a:blip r:embed="rId2"/>
          <a:srcRect r="19531" b="44286"/>
          <a:stretch/>
        </p:blipFill>
        <p:spPr>
          <a:xfrm flipH="1">
            <a:off x="0" y="4248819"/>
            <a:ext cx="12191998" cy="2755231"/>
          </a:xfrm>
          <a:prstGeom prst="rect">
            <a:avLst/>
          </a:prstGeom>
        </p:spPr>
      </p:pic>
      <p:sp>
        <p:nvSpPr>
          <p:cNvPr id="3" name="Content Placeholder 2">
            <a:extLst>
              <a:ext uri="{FF2B5EF4-FFF2-40B4-BE49-F238E27FC236}">
                <a16:creationId xmlns:a16="http://schemas.microsoft.com/office/drawing/2014/main" id="{FE920CB3-393A-0348-B89D-7598FC52B051}"/>
              </a:ext>
            </a:extLst>
          </p:cNvPr>
          <p:cNvSpPr>
            <a:spLocks noGrp="1"/>
          </p:cNvSpPr>
          <p:nvPr>
            <p:ph idx="1"/>
          </p:nvPr>
        </p:nvSpPr>
        <p:spPr>
          <a:xfrm>
            <a:off x="5183188" y="987425"/>
            <a:ext cx="6172200" cy="4873625"/>
          </a:xfrm>
        </p:spPr>
        <p:txBody>
          <a:bodyPr/>
          <a:lstStyle>
            <a:lvl1pPr>
              <a:defRPr sz="3200" b="0" i="0">
                <a:latin typeface="Verdana" panose="020B0604030504040204" pitchFamily="34" charset="0"/>
                <a:ea typeface="Verdana" panose="020B0604030504040204" pitchFamily="34" charset="0"/>
              </a:defRPr>
            </a:lvl1pPr>
            <a:lvl2pPr>
              <a:defRPr sz="2800" b="0" i="0">
                <a:latin typeface="Verdana" panose="020B0604030504040204" pitchFamily="34" charset="0"/>
                <a:ea typeface="Verdana" panose="020B0604030504040204" pitchFamily="34" charset="0"/>
              </a:defRPr>
            </a:lvl2pPr>
            <a:lvl3pPr>
              <a:defRPr sz="2400" b="0" i="0">
                <a:latin typeface="Verdana" panose="020B0604030504040204" pitchFamily="34" charset="0"/>
                <a:ea typeface="Verdana" panose="020B0604030504040204" pitchFamily="34" charset="0"/>
              </a:defRPr>
            </a:lvl3pPr>
            <a:lvl4pPr>
              <a:defRPr sz="2000" b="0" i="0">
                <a:latin typeface="Verdana" panose="020B0604030504040204" pitchFamily="34" charset="0"/>
                <a:ea typeface="Verdana" panose="020B0604030504040204" pitchFamily="34" charset="0"/>
              </a:defRPr>
            </a:lvl4pPr>
            <a:lvl5pPr>
              <a:defRPr sz="2000" b="0" i="0">
                <a:latin typeface="Verdana" panose="020B0604030504040204" pitchFamily="34" charset="0"/>
                <a:ea typeface="Verdana" panose="020B060403050404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A8F9556-8E98-2F4F-9B53-96061EAFD704}"/>
              </a:ext>
            </a:extLst>
          </p:cNvPr>
          <p:cNvSpPr>
            <a:spLocks noGrp="1"/>
          </p:cNvSpPr>
          <p:nvPr>
            <p:ph type="body" sz="half" idx="2"/>
          </p:nvPr>
        </p:nvSpPr>
        <p:spPr>
          <a:xfrm>
            <a:off x="839788" y="2057400"/>
            <a:ext cx="3932237" cy="3811588"/>
          </a:xfrm>
        </p:spPr>
        <p:txBody>
          <a:bodyPr/>
          <a:lstStyle>
            <a:lvl1pPr marL="0" indent="0">
              <a:buNone/>
              <a:defRPr sz="1600" b="0" i="0">
                <a:latin typeface="Verdana" panose="020B0604030504040204" pitchFamily="34" charset="0"/>
                <a:ea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cxnSp>
        <p:nvCxnSpPr>
          <p:cNvPr id="14" name="Straight Connector 13">
            <a:extLst>
              <a:ext uri="{FF2B5EF4-FFF2-40B4-BE49-F238E27FC236}">
                <a16:creationId xmlns:a16="http://schemas.microsoft.com/office/drawing/2014/main" id="{4FBECF9D-7B03-5446-BF52-5B9EEC5EDC4F}"/>
              </a:ext>
              <a:ext uri="{C183D7F6-B498-43B3-948B-1728B52AA6E4}">
                <adec:decorative xmlns:adec="http://schemas.microsoft.com/office/drawing/2017/decorative" val="1"/>
              </a:ext>
            </a:extLst>
          </p:cNvPr>
          <p:cNvCxnSpPr/>
          <p:nvPr userDrawn="1"/>
        </p:nvCxnSpPr>
        <p:spPr>
          <a:xfrm>
            <a:off x="5029200" y="987425"/>
            <a:ext cx="0" cy="4981575"/>
          </a:xfrm>
          <a:prstGeom prst="line">
            <a:avLst/>
          </a:prstGeom>
          <a:ln w="38100">
            <a:solidFill>
              <a:srgbClr val="FFC42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F000C61-36A3-3449-B484-1F1B2363108C}"/>
              </a:ext>
            </a:extLst>
          </p:cNvPr>
          <p:cNvSpPr>
            <a:spLocks noGrp="1"/>
          </p:cNvSpPr>
          <p:nvPr>
            <p:ph type="title"/>
          </p:nvPr>
        </p:nvSpPr>
        <p:spPr>
          <a:xfrm>
            <a:off x="839788" y="457200"/>
            <a:ext cx="3932237" cy="1600200"/>
          </a:xfrm>
        </p:spPr>
        <p:txBody>
          <a:bodyPr anchor="b">
            <a:normAutofit/>
          </a:bodyPr>
          <a:lstStyle>
            <a:lvl1pPr>
              <a:defRPr sz="2800" b="0" i="0">
                <a:latin typeface="Verdana" panose="020B0604030504040204" pitchFamily="34" charset="0"/>
                <a:ea typeface="Verdana" panose="020B0604030504040204" pitchFamily="34" charset="0"/>
              </a:defRPr>
            </a:lvl1pPr>
          </a:lstStyle>
          <a:p>
            <a:r>
              <a:rPr lang="en-US" dirty="0"/>
              <a:t>Click to edit Master title style</a:t>
            </a:r>
          </a:p>
        </p:txBody>
      </p:sp>
      <p:pic>
        <p:nvPicPr>
          <p:cNvPr id="9" name="Picture 8">
            <a:extLst>
              <a:ext uri="{FF2B5EF4-FFF2-40B4-BE49-F238E27FC236}">
                <a16:creationId xmlns:a16="http://schemas.microsoft.com/office/drawing/2014/main" id="{E46044DD-0C2E-5248-942E-76A87569B3A9}"/>
              </a:ext>
              <a:ext uri="{C183D7F6-B498-43B3-948B-1728B52AA6E4}">
                <adec:decorative xmlns:adec="http://schemas.microsoft.com/office/drawing/2017/decorative" val="1"/>
              </a:ext>
            </a:extLst>
          </p:cNvPr>
          <p:cNvPicPr>
            <a:picLocks noChangeAspect="1"/>
          </p:cNvPicPr>
          <p:nvPr userDrawn="1"/>
        </p:nvPicPr>
        <p:blipFill rotWithShape="1">
          <a:blip r:embed="rId3"/>
          <a:srcRect b="52700"/>
          <a:stretch/>
        </p:blipFill>
        <p:spPr>
          <a:xfrm>
            <a:off x="0" y="-167952"/>
            <a:ext cx="12192000" cy="504284"/>
          </a:xfrm>
          <a:prstGeom prst="rect">
            <a:avLst/>
          </a:prstGeom>
        </p:spPr>
      </p:pic>
      <p:sp>
        <p:nvSpPr>
          <p:cNvPr id="16" name="Slide Number Placeholder 5">
            <a:extLst>
              <a:ext uri="{FF2B5EF4-FFF2-40B4-BE49-F238E27FC236}">
                <a16:creationId xmlns:a16="http://schemas.microsoft.com/office/drawing/2014/main" id="{8D1485FB-408D-1F41-A40D-590077F6DD92}"/>
              </a:ext>
            </a:extLst>
          </p:cNvPr>
          <p:cNvSpPr>
            <a:spLocks noGrp="1"/>
          </p:cNvSpPr>
          <p:nvPr>
            <p:ph type="sldNum" sz="quarter" idx="12"/>
          </p:nvPr>
        </p:nvSpPr>
        <p:spPr>
          <a:xfrm>
            <a:off x="8610600" y="6393928"/>
            <a:ext cx="2743200" cy="365125"/>
          </a:xfrm>
        </p:spPr>
        <p:txBody>
          <a:bodyPr/>
          <a:lstStyle>
            <a:lvl1pPr>
              <a:defRPr>
                <a:solidFill>
                  <a:schemeClr val="bg1"/>
                </a:solidFill>
              </a:defRPr>
            </a:lvl1pPr>
          </a:lstStyle>
          <a:p>
            <a:fld id="{9D630791-86E9-1D46-88FA-790C8961E89E}" type="slidenum">
              <a:rPr lang="en-US" smtClean="0"/>
              <a:pPr/>
              <a:t>‹#›</a:t>
            </a:fld>
            <a:endParaRPr lang="en-US" dirty="0"/>
          </a:p>
        </p:txBody>
      </p:sp>
    </p:spTree>
    <p:extLst>
      <p:ext uri="{BB962C8B-B14F-4D97-AF65-F5344CB8AC3E}">
        <p14:creationId xmlns:p14="http://schemas.microsoft.com/office/powerpoint/2010/main" val="2647475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F6A67A1-C8CA-4320-9510-16BC67060993}"/>
              </a:ext>
              <a:ext uri="{C183D7F6-B498-43B3-948B-1728B52AA6E4}">
                <adec:decorative xmlns:adec="http://schemas.microsoft.com/office/drawing/2017/decorative" val="1"/>
              </a:ext>
            </a:extLst>
          </p:cNvPr>
          <p:cNvPicPr>
            <a:picLocks noChangeAspect="1"/>
          </p:cNvPicPr>
          <p:nvPr userDrawn="1"/>
        </p:nvPicPr>
        <p:blipFill rotWithShape="1">
          <a:blip r:embed="rId2"/>
          <a:srcRect r="19531" b="44286"/>
          <a:stretch/>
        </p:blipFill>
        <p:spPr>
          <a:xfrm flipH="1">
            <a:off x="0" y="4248819"/>
            <a:ext cx="12191998" cy="2755231"/>
          </a:xfrm>
          <a:prstGeom prst="rect">
            <a:avLst/>
          </a:prstGeom>
        </p:spPr>
      </p:pic>
      <p:sp>
        <p:nvSpPr>
          <p:cNvPr id="3" name="Picture Placeholder 2">
            <a:extLst>
              <a:ext uri="{FF2B5EF4-FFF2-40B4-BE49-F238E27FC236}">
                <a16:creationId xmlns:a16="http://schemas.microsoft.com/office/drawing/2014/main" id="{FE704968-ACD0-0E4C-8506-288123D5628F}"/>
              </a:ext>
            </a:extLst>
          </p:cNvPr>
          <p:cNvSpPr>
            <a:spLocks noGrp="1"/>
          </p:cNvSpPr>
          <p:nvPr>
            <p:ph type="pic" idx="1"/>
          </p:nvPr>
        </p:nvSpPr>
        <p:spPr>
          <a:xfrm>
            <a:off x="5183188" y="987425"/>
            <a:ext cx="6172200" cy="4873625"/>
          </a:xfrm>
        </p:spPr>
        <p:txBody>
          <a:bodyPr>
            <a:normAutofit/>
          </a:bodyPr>
          <a:lstStyle>
            <a:lvl1pPr marL="0" indent="0">
              <a:buNone/>
              <a:defRPr sz="2800">
                <a:latin typeface="Verdana" panose="020B0604030504040204" pitchFamily="34" charset="0"/>
                <a:ea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208FCFA3-FA10-C449-B544-CE87E734E3E9}"/>
              </a:ext>
            </a:extLst>
          </p:cNvPr>
          <p:cNvSpPr>
            <a:spLocks noGrp="1"/>
          </p:cNvSpPr>
          <p:nvPr>
            <p:ph type="body" sz="half" idx="2"/>
          </p:nvPr>
        </p:nvSpPr>
        <p:spPr>
          <a:xfrm>
            <a:off x="839788" y="2057400"/>
            <a:ext cx="3932237" cy="3811588"/>
          </a:xfrm>
        </p:spPr>
        <p:txBody>
          <a:bodyPr/>
          <a:lstStyle>
            <a:lvl1pPr marL="0" indent="0">
              <a:buNone/>
              <a:defRPr sz="1600" b="0" i="0">
                <a:latin typeface="Verdana" panose="020B0604030504040204" pitchFamily="34" charset="0"/>
                <a:ea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2" name="Title 1">
            <a:extLst>
              <a:ext uri="{FF2B5EF4-FFF2-40B4-BE49-F238E27FC236}">
                <a16:creationId xmlns:a16="http://schemas.microsoft.com/office/drawing/2014/main" id="{BCB08E69-D7F8-A144-A9EB-DB5460D51275}"/>
              </a:ext>
            </a:extLst>
          </p:cNvPr>
          <p:cNvSpPr>
            <a:spLocks noGrp="1"/>
          </p:cNvSpPr>
          <p:nvPr>
            <p:ph type="title"/>
          </p:nvPr>
        </p:nvSpPr>
        <p:spPr>
          <a:xfrm>
            <a:off x="839788" y="457200"/>
            <a:ext cx="3932237" cy="1600200"/>
          </a:xfrm>
        </p:spPr>
        <p:txBody>
          <a:bodyPr anchor="b">
            <a:normAutofit/>
          </a:bodyPr>
          <a:lstStyle>
            <a:lvl1pPr>
              <a:defRPr sz="2800" b="0" i="0">
                <a:latin typeface="Verdana" panose="020B0604030504040204" pitchFamily="34" charset="0"/>
                <a:ea typeface="Verdana" panose="020B0604030504040204" pitchFamily="34" charset="0"/>
              </a:defRPr>
            </a:lvl1pPr>
          </a:lstStyle>
          <a:p>
            <a:r>
              <a:rPr lang="en-US" dirty="0"/>
              <a:t>Click to edit Master title style</a:t>
            </a:r>
          </a:p>
        </p:txBody>
      </p:sp>
      <p:pic>
        <p:nvPicPr>
          <p:cNvPr id="9" name="Picture 8">
            <a:extLst>
              <a:ext uri="{FF2B5EF4-FFF2-40B4-BE49-F238E27FC236}">
                <a16:creationId xmlns:a16="http://schemas.microsoft.com/office/drawing/2014/main" id="{0116F9DA-4F3A-1C4B-A388-6F45169560AE}"/>
              </a:ext>
              <a:ext uri="{C183D7F6-B498-43B3-948B-1728B52AA6E4}">
                <adec:decorative xmlns:adec="http://schemas.microsoft.com/office/drawing/2017/decorative" val="1"/>
              </a:ext>
            </a:extLst>
          </p:cNvPr>
          <p:cNvPicPr>
            <a:picLocks noChangeAspect="1"/>
          </p:cNvPicPr>
          <p:nvPr userDrawn="1"/>
        </p:nvPicPr>
        <p:blipFill rotWithShape="1">
          <a:blip r:embed="rId3"/>
          <a:srcRect b="51715"/>
          <a:stretch/>
        </p:blipFill>
        <p:spPr>
          <a:xfrm>
            <a:off x="0" y="-167952"/>
            <a:ext cx="12192000" cy="514794"/>
          </a:xfrm>
          <a:prstGeom prst="rect">
            <a:avLst/>
          </a:prstGeom>
        </p:spPr>
      </p:pic>
      <p:sp>
        <p:nvSpPr>
          <p:cNvPr id="14" name="Slide Number Placeholder 5">
            <a:extLst>
              <a:ext uri="{FF2B5EF4-FFF2-40B4-BE49-F238E27FC236}">
                <a16:creationId xmlns:a16="http://schemas.microsoft.com/office/drawing/2014/main" id="{FD973D28-3CE0-4D4D-B05D-BB206706590D}"/>
              </a:ext>
            </a:extLst>
          </p:cNvPr>
          <p:cNvSpPr>
            <a:spLocks noGrp="1"/>
          </p:cNvSpPr>
          <p:nvPr>
            <p:ph type="sldNum" sz="quarter" idx="12"/>
          </p:nvPr>
        </p:nvSpPr>
        <p:spPr>
          <a:xfrm>
            <a:off x="8610600" y="6393928"/>
            <a:ext cx="2743200" cy="365125"/>
          </a:xfrm>
        </p:spPr>
        <p:txBody>
          <a:bodyPr/>
          <a:lstStyle>
            <a:lvl1pPr>
              <a:defRPr>
                <a:solidFill>
                  <a:schemeClr val="bg1"/>
                </a:solidFill>
              </a:defRPr>
            </a:lvl1pPr>
          </a:lstStyle>
          <a:p>
            <a:fld id="{9D630791-86E9-1D46-88FA-790C8961E89E}" type="slidenum">
              <a:rPr lang="en-US" smtClean="0"/>
              <a:pPr/>
              <a:t>‹#›</a:t>
            </a:fld>
            <a:endParaRPr lang="en-US" dirty="0"/>
          </a:p>
        </p:txBody>
      </p:sp>
    </p:spTree>
    <p:extLst>
      <p:ext uri="{BB962C8B-B14F-4D97-AF65-F5344CB8AC3E}">
        <p14:creationId xmlns:p14="http://schemas.microsoft.com/office/powerpoint/2010/main" val="4082884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90B7FA-D7A1-3E42-9529-4F300F8A35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7E88F6-7B73-FA46-AE36-1749071E99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AC280D6-3573-9645-BF0E-BF26E34932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Verdana" panose="020B0604030504040204" pitchFamily="34" charset="0"/>
                <a:ea typeface="Verdana" panose="020B0604030504040204" pitchFamily="34" charset="0"/>
                <a:cs typeface="Myriad Arabic" panose="01010101010101010101" pitchFamily="50" charset="-78"/>
              </a:defRPr>
            </a:lvl1pPr>
          </a:lstStyle>
          <a:p>
            <a:fld id="{9D630791-86E9-1D46-88FA-790C8961E89E}" type="slidenum">
              <a:rPr lang="en-US" smtClean="0"/>
              <a:pPr/>
              <a:t>‹#›</a:t>
            </a:fld>
            <a:endParaRPr lang="en-US" dirty="0"/>
          </a:p>
        </p:txBody>
      </p:sp>
    </p:spTree>
    <p:extLst>
      <p:ext uri="{BB962C8B-B14F-4D97-AF65-F5344CB8AC3E}">
        <p14:creationId xmlns:p14="http://schemas.microsoft.com/office/powerpoint/2010/main" val="2770989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b="0" i="0" kern="1200">
          <a:solidFill>
            <a:schemeClr val="tx1"/>
          </a:solidFill>
          <a:latin typeface="DIN" panose="02000503030000020004" pitchFamily="2" charset="0"/>
          <a:ea typeface="Baskerville" panose="02020502070401020303" pitchFamily="18"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counselinglongbeach.com/hurt-feeling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keepcalm-o-matic.co.uk/p/lets-agree-to-disagree-respectfully-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inceodia.com/blog/do-you-care-about-your-customers-point-of-view/"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rismedia.com/2017/05/29/using-compromise-create-happy-homebuyer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andhillscrisisinterventionprogram.blogspot.com/2013/05/2013-teen-dating-violence-poster.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perspectives-anotherwaytoview.blogspot.com/2012/06/workplace-bullying-implications-and.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gerbenlaw.com/blog/how-to-protect-your-trademark-6-defined-strategi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citypeopleonline.com/5-reasons-quit-abusive-relationshi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www.quantumday.com/2012/03/mit-news-conflict-resolution-power-of.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0A7D3-6B19-E246-8BE9-C2500962471E}"/>
              </a:ext>
            </a:extLst>
          </p:cNvPr>
          <p:cNvSpPr>
            <a:spLocks noGrp="1"/>
          </p:cNvSpPr>
          <p:nvPr>
            <p:ph type="ctrTitle"/>
          </p:nvPr>
        </p:nvSpPr>
        <p:spPr>
          <a:xfrm>
            <a:off x="1524000" y="1450989"/>
            <a:ext cx="9144000" cy="2224088"/>
          </a:xfrm>
        </p:spPr>
        <p:txBody>
          <a:bodyPr>
            <a:normAutofit/>
          </a:bodyPr>
          <a:lstStyle/>
          <a:p>
            <a:r>
              <a:rPr lang="en-US" dirty="0"/>
              <a:t>Dating Violence &amp; Date Rape</a:t>
            </a:r>
            <a:endParaRPr lang="en-US" sz="6000" dirty="0"/>
          </a:p>
        </p:txBody>
      </p:sp>
      <p:sp>
        <p:nvSpPr>
          <p:cNvPr id="3" name="Subtitle 2">
            <a:extLst>
              <a:ext uri="{FF2B5EF4-FFF2-40B4-BE49-F238E27FC236}">
                <a16:creationId xmlns:a16="http://schemas.microsoft.com/office/drawing/2014/main" id="{0FDD69C9-0E80-5244-B19B-D20B4A413C20}"/>
              </a:ext>
            </a:extLst>
          </p:cNvPr>
          <p:cNvSpPr>
            <a:spLocks noGrp="1"/>
          </p:cNvSpPr>
          <p:nvPr>
            <p:ph type="subTitle" idx="1"/>
          </p:nvPr>
        </p:nvSpPr>
        <p:spPr>
          <a:xfrm>
            <a:off x="1524000" y="3975890"/>
            <a:ext cx="9144000" cy="1343025"/>
          </a:xfrm>
        </p:spPr>
        <p:txBody>
          <a:bodyPr/>
          <a:lstStyle/>
          <a:p>
            <a:r>
              <a:rPr lang="en-US" dirty="0"/>
              <a:t>College of the Desert Public Safety Department &amp; Emergency Preparedness</a:t>
            </a:r>
          </a:p>
          <a:p>
            <a:r>
              <a:rPr lang="en-US" dirty="0"/>
              <a:t>2021</a:t>
            </a:r>
          </a:p>
        </p:txBody>
      </p:sp>
    </p:spTree>
    <p:extLst>
      <p:ext uri="{BB962C8B-B14F-4D97-AF65-F5344CB8AC3E}">
        <p14:creationId xmlns:p14="http://schemas.microsoft.com/office/powerpoint/2010/main" val="1723447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AA52-2CC5-4009-A1C9-E1EB6CBA2FAC}"/>
              </a:ext>
            </a:extLst>
          </p:cNvPr>
          <p:cNvSpPr>
            <a:spLocks noGrp="1"/>
          </p:cNvSpPr>
          <p:nvPr>
            <p:ph type="title"/>
          </p:nvPr>
        </p:nvSpPr>
        <p:spPr>
          <a:xfrm>
            <a:off x="1145218" y="807380"/>
            <a:ext cx="10428830" cy="772845"/>
          </a:xfrm>
        </p:spPr>
        <p:txBody>
          <a:bodyPr/>
          <a:lstStyle/>
          <a:p>
            <a:r>
              <a:rPr lang="en-US" dirty="0"/>
              <a:t>Conflict Resolution</a:t>
            </a:r>
          </a:p>
        </p:txBody>
      </p:sp>
      <p:sp>
        <p:nvSpPr>
          <p:cNvPr id="3" name="Content Placeholder 2">
            <a:extLst>
              <a:ext uri="{FF2B5EF4-FFF2-40B4-BE49-F238E27FC236}">
                <a16:creationId xmlns:a16="http://schemas.microsoft.com/office/drawing/2014/main" id="{F20EAA99-2F53-4A64-8B61-2E7B78368454}"/>
              </a:ext>
            </a:extLst>
          </p:cNvPr>
          <p:cNvSpPr>
            <a:spLocks noGrp="1"/>
          </p:cNvSpPr>
          <p:nvPr>
            <p:ph idx="1"/>
          </p:nvPr>
        </p:nvSpPr>
        <p:spPr>
          <a:xfrm>
            <a:off x="1491449" y="1580225"/>
            <a:ext cx="9862350" cy="4749550"/>
          </a:xfrm>
        </p:spPr>
        <p:txBody>
          <a:bodyPr>
            <a:normAutofit lnSpcReduction="10000"/>
          </a:bodyPr>
          <a:lstStyle/>
          <a:p>
            <a:r>
              <a:rPr lang="en-US" dirty="0"/>
              <a:t>While conflict is normal, it </a:t>
            </a:r>
            <a:r>
              <a:rPr lang="en-US" u="sng" dirty="0"/>
              <a:t>can</a:t>
            </a:r>
            <a:r>
              <a:rPr lang="en-US" dirty="0"/>
              <a:t> also be a sign that parts of your relationship aren’t working. If your conflict is based on which movie to see, what friends to hang out with or who should do the dishes, then use the tips below to help resolve these arguments in a healthy way:</a:t>
            </a:r>
          </a:p>
          <a:p>
            <a:endParaRPr lang="en-US" sz="1600" dirty="0"/>
          </a:p>
          <a:p>
            <a:r>
              <a:rPr lang="en-US" u="sng" dirty="0"/>
              <a:t>Set Boundaries.</a:t>
            </a:r>
            <a:r>
              <a:rPr lang="en-US" dirty="0"/>
              <a:t> Everyone deserves to be treated with respect – even during an argument. If your partner curses at you, calls you names or ridicules you, tell them to stop. If they don’t, walk away and tell them that you don’t want to continue arguing right now.</a:t>
            </a:r>
          </a:p>
          <a:p>
            <a:endParaRPr lang="en-US" dirty="0"/>
          </a:p>
        </p:txBody>
      </p:sp>
    </p:spTree>
    <p:extLst>
      <p:ext uri="{BB962C8B-B14F-4D97-AF65-F5344CB8AC3E}">
        <p14:creationId xmlns:p14="http://schemas.microsoft.com/office/powerpoint/2010/main" val="2815075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AA52-2CC5-4009-A1C9-E1EB6CBA2FAC}"/>
              </a:ext>
            </a:extLst>
          </p:cNvPr>
          <p:cNvSpPr>
            <a:spLocks noGrp="1"/>
          </p:cNvSpPr>
          <p:nvPr>
            <p:ph type="title"/>
          </p:nvPr>
        </p:nvSpPr>
        <p:spPr>
          <a:xfrm>
            <a:off x="1145218" y="807380"/>
            <a:ext cx="10428830" cy="772845"/>
          </a:xfrm>
        </p:spPr>
        <p:txBody>
          <a:bodyPr/>
          <a:lstStyle/>
          <a:p>
            <a:r>
              <a:rPr lang="en-US" dirty="0"/>
              <a:t>Conflict Resolution</a:t>
            </a:r>
          </a:p>
        </p:txBody>
      </p:sp>
      <p:sp>
        <p:nvSpPr>
          <p:cNvPr id="3" name="Content Placeholder 2">
            <a:extLst>
              <a:ext uri="{FF2B5EF4-FFF2-40B4-BE49-F238E27FC236}">
                <a16:creationId xmlns:a16="http://schemas.microsoft.com/office/drawing/2014/main" id="{F20EAA99-2F53-4A64-8B61-2E7B78368454}"/>
              </a:ext>
            </a:extLst>
          </p:cNvPr>
          <p:cNvSpPr>
            <a:spLocks noGrp="1"/>
          </p:cNvSpPr>
          <p:nvPr>
            <p:ph idx="1"/>
          </p:nvPr>
        </p:nvSpPr>
        <p:spPr>
          <a:xfrm>
            <a:off x="3746377" y="1580225"/>
            <a:ext cx="7607422" cy="4749550"/>
          </a:xfrm>
        </p:spPr>
        <p:txBody>
          <a:bodyPr>
            <a:normAutofit lnSpcReduction="10000"/>
          </a:bodyPr>
          <a:lstStyle/>
          <a:p>
            <a:r>
              <a:rPr lang="en-US" u="sng" dirty="0"/>
              <a:t>Find the Real Issue.</a:t>
            </a:r>
            <a:r>
              <a:rPr lang="en-US" dirty="0"/>
              <a:t> Typically, arguments happen when one partner’s wants are not being met. Try to get to the heart of the matter. If your partner seems needy, maybe they are just feeling insecure and need your encouragement. If you’re angry that your partner isn’t taking out the trash, maybe you’re really upset because you feel like you do all the work around the house. Learn to talk about what the real issue so you can avoid constant fighting.</a:t>
            </a:r>
          </a:p>
          <a:p>
            <a:endParaRPr lang="en-US" dirty="0"/>
          </a:p>
        </p:txBody>
      </p:sp>
      <p:pic>
        <p:nvPicPr>
          <p:cNvPr id="5" name="Picture 4">
            <a:extLst>
              <a:ext uri="{FF2B5EF4-FFF2-40B4-BE49-F238E27FC236}">
                <a16:creationId xmlns:a16="http://schemas.microsoft.com/office/drawing/2014/main" id="{5F854E6F-C610-4145-8BF3-92D3B198386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38201" y="2606543"/>
            <a:ext cx="3044952" cy="2017776"/>
          </a:xfrm>
          <a:prstGeom prst="rect">
            <a:avLst/>
          </a:prstGeom>
        </p:spPr>
      </p:pic>
    </p:spTree>
    <p:extLst>
      <p:ext uri="{BB962C8B-B14F-4D97-AF65-F5344CB8AC3E}">
        <p14:creationId xmlns:p14="http://schemas.microsoft.com/office/powerpoint/2010/main" val="1376314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AA52-2CC5-4009-A1C9-E1EB6CBA2FAC}"/>
              </a:ext>
            </a:extLst>
          </p:cNvPr>
          <p:cNvSpPr>
            <a:spLocks noGrp="1"/>
          </p:cNvSpPr>
          <p:nvPr>
            <p:ph type="title"/>
          </p:nvPr>
        </p:nvSpPr>
        <p:spPr>
          <a:xfrm>
            <a:off x="1145218" y="807380"/>
            <a:ext cx="10428830" cy="772845"/>
          </a:xfrm>
        </p:spPr>
        <p:txBody>
          <a:bodyPr/>
          <a:lstStyle/>
          <a:p>
            <a:r>
              <a:rPr lang="en-US" dirty="0"/>
              <a:t>Conflict Resolution</a:t>
            </a:r>
          </a:p>
        </p:txBody>
      </p:sp>
      <p:sp>
        <p:nvSpPr>
          <p:cNvPr id="3" name="Content Placeholder 2">
            <a:extLst>
              <a:ext uri="{FF2B5EF4-FFF2-40B4-BE49-F238E27FC236}">
                <a16:creationId xmlns:a16="http://schemas.microsoft.com/office/drawing/2014/main" id="{F20EAA99-2F53-4A64-8B61-2E7B78368454}"/>
              </a:ext>
            </a:extLst>
          </p:cNvPr>
          <p:cNvSpPr>
            <a:spLocks noGrp="1"/>
          </p:cNvSpPr>
          <p:nvPr>
            <p:ph idx="1"/>
          </p:nvPr>
        </p:nvSpPr>
        <p:spPr>
          <a:xfrm>
            <a:off x="4279037" y="2002300"/>
            <a:ext cx="7074762" cy="3906171"/>
          </a:xfrm>
        </p:spPr>
        <p:txBody>
          <a:bodyPr/>
          <a:lstStyle/>
          <a:p>
            <a:r>
              <a:rPr lang="en-US" u="sng" dirty="0"/>
              <a:t>Agree to Disagree.</a:t>
            </a:r>
            <a:r>
              <a:rPr lang="en-US" dirty="0"/>
              <a:t> If you and your partner can’t resolve an issue, sometimes it’s best to drop it. You can’t agree on everything. Focus on what matters. If the issue is too important for you to drop and you can’t agree to disagree, then maybe you’re not really compatible.</a:t>
            </a:r>
          </a:p>
          <a:p>
            <a:endParaRPr lang="en-US" dirty="0"/>
          </a:p>
        </p:txBody>
      </p:sp>
      <p:pic>
        <p:nvPicPr>
          <p:cNvPr id="5" name="Picture 4">
            <a:extLst>
              <a:ext uri="{FF2B5EF4-FFF2-40B4-BE49-F238E27FC236}">
                <a16:creationId xmlns:a16="http://schemas.microsoft.com/office/drawing/2014/main" id="{1074AC81-2E4F-4B04-B805-59F3FA3E012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357226" y="1993423"/>
            <a:ext cx="2460988" cy="2871153"/>
          </a:xfrm>
          <a:prstGeom prst="rect">
            <a:avLst/>
          </a:prstGeom>
        </p:spPr>
      </p:pic>
    </p:spTree>
    <p:extLst>
      <p:ext uri="{BB962C8B-B14F-4D97-AF65-F5344CB8AC3E}">
        <p14:creationId xmlns:p14="http://schemas.microsoft.com/office/powerpoint/2010/main" val="67763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AA52-2CC5-4009-A1C9-E1EB6CBA2FAC}"/>
              </a:ext>
            </a:extLst>
          </p:cNvPr>
          <p:cNvSpPr>
            <a:spLocks noGrp="1"/>
          </p:cNvSpPr>
          <p:nvPr>
            <p:ph type="title"/>
          </p:nvPr>
        </p:nvSpPr>
        <p:spPr>
          <a:xfrm>
            <a:off x="1145218" y="807380"/>
            <a:ext cx="10428830" cy="772845"/>
          </a:xfrm>
        </p:spPr>
        <p:txBody>
          <a:bodyPr/>
          <a:lstStyle/>
          <a:p>
            <a:endParaRPr lang="en-US" dirty="0"/>
          </a:p>
        </p:txBody>
      </p:sp>
      <p:sp>
        <p:nvSpPr>
          <p:cNvPr id="3" name="Content Placeholder 2">
            <a:extLst>
              <a:ext uri="{FF2B5EF4-FFF2-40B4-BE49-F238E27FC236}">
                <a16:creationId xmlns:a16="http://schemas.microsoft.com/office/drawing/2014/main" id="{F20EAA99-2F53-4A64-8B61-2E7B78368454}"/>
              </a:ext>
            </a:extLst>
          </p:cNvPr>
          <p:cNvSpPr>
            <a:spLocks noGrp="1"/>
          </p:cNvSpPr>
          <p:nvPr>
            <p:ph idx="1"/>
          </p:nvPr>
        </p:nvSpPr>
        <p:spPr>
          <a:xfrm>
            <a:off x="3464276" y="1665824"/>
            <a:ext cx="8095694" cy="4592930"/>
          </a:xfrm>
        </p:spPr>
        <p:txBody>
          <a:bodyPr>
            <a:normAutofit fontScale="92500" lnSpcReduction="20000"/>
          </a:bodyPr>
          <a:lstStyle/>
          <a:p>
            <a:pPr marL="285750" indent="-285750"/>
            <a:r>
              <a:rPr lang="en-US" u="sng" dirty="0"/>
              <a:t>Consider Everything.</a:t>
            </a:r>
            <a:r>
              <a:rPr lang="en-US" dirty="0"/>
              <a:t> Is this issue really important? Does it change how the two of you feel about each other? Are you compromising your beliefs or morals? If yes, it's important that you really stress your position. If not, maybe this is a time for compromise. Also, consider your partner’s arguments. Why are they upset? What does the issue look like from their point of view? It is unusual for your partner to get this upset? Does your partner usually compromise? Are you being inconsiderate?</a:t>
            </a:r>
          </a:p>
          <a:p>
            <a:endParaRPr lang="en-US" sz="1500" u="sng" dirty="0"/>
          </a:p>
          <a:p>
            <a:r>
              <a:rPr lang="en-US" sz="2400" dirty="0">
                <a:solidFill>
                  <a:srgbClr val="C00000"/>
                </a:solidFill>
              </a:rPr>
              <a:t>Remember, you are entitled to and are deserving of a healthy relationship without conflict.</a:t>
            </a:r>
          </a:p>
          <a:p>
            <a:endParaRPr lang="en-US" dirty="0"/>
          </a:p>
        </p:txBody>
      </p:sp>
      <p:pic>
        <p:nvPicPr>
          <p:cNvPr id="5" name="Picture 4">
            <a:extLst>
              <a:ext uri="{FF2B5EF4-FFF2-40B4-BE49-F238E27FC236}">
                <a16:creationId xmlns:a16="http://schemas.microsoft.com/office/drawing/2014/main" id="{6912EB0F-23F8-4D32-9B29-863D093A976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17249" y="2233282"/>
            <a:ext cx="3047027" cy="2551231"/>
          </a:xfrm>
          <a:prstGeom prst="rect">
            <a:avLst/>
          </a:prstGeom>
        </p:spPr>
      </p:pic>
    </p:spTree>
    <p:extLst>
      <p:ext uri="{BB962C8B-B14F-4D97-AF65-F5344CB8AC3E}">
        <p14:creationId xmlns:p14="http://schemas.microsoft.com/office/powerpoint/2010/main" val="119559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AA52-2CC5-4009-A1C9-E1EB6CBA2FAC}"/>
              </a:ext>
            </a:extLst>
          </p:cNvPr>
          <p:cNvSpPr>
            <a:spLocks noGrp="1"/>
          </p:cNvSpPr>
          <p:nvPr>
            <p:ph type="title"/>
          </p:nvPr>
        </p:nvSpPr>
        <p:spPr>
          <a:xfrm>
            <a:off x="1145218" y="807380"/>
            <a:ext cx="10428830" cy="772845"/>
          </a:xfrm>
        </p:spPr>
        <p:txBody>
          <a:bodyPr/>
          <a:lstStyle/>
          <a:p>
            <a:r>
              <a:rPr lang="en-US" dirty="0"/>
              <a:t>Conflict Resolution</a:t>
            </a:r>
          </a:p>
        </p:txBody>
      </p:sp>
      <p:sp>
        <p:nvSpPr>
          <p:cNvPr id="3" name="Content Placeholder 2">
            <a:extLst>
              <a:ext uri="{FF2B5EF4-FFF2-40B4-BE49-F238E27FC236}">
                <a16:creationId xmlns:a16="http://schemas.microsoft.com/office/drawing/2014/main" id="{F20EAA99-2F53-4A64-8B61-2E7B78368454}"/>
              </a:ext>
            </a:extLst>
          </p:cNvPr>
          <p:cNvSpPr>
            <a:spLocks noGrp="1"/>
          </p:cNvSpPr>
          <p:nvPr>
            <p:ph idx="1"/>
          </p:nvPr>
        </p:nvSpPr>
        <p:spPr>
          <a:xfrm>
            <a:off x="3300800" y="1882066"/>
            <a:ext cx="8273248" cy="4305670"/>
          </a:xfrm>
        </p:spPr>
        <p:txBody>
          <a:bodyPr>
            <a:normAutofit/>
          </a:bodyPr>
          <a:lstStyle/>
          <a:p>
            <a:r>
              <a:rPr lang="en-US" u="sng" dirty="0"/>
              <a:t>Compromise When Possible.</a:t>
            </a:r>
            <a:r>
              <a:rPr lang="en-US" dirty="0"/>
              <a:t> Easy to say but hard to do, compromising is a major part of conflict resolution and any successful relationship. So your partner wants Chinese food and you want Indian? Compromise and get Chinese tonight, but Indian next time you eat out. Find a middle ground that can allow both of you to feel satisfied with the outcome.</a:t>
            </a:r>
          </a:p>
          <a:p>
            <a:endParaRPr lang="en-US" dirty="0"/>
          </a:p>
        </p:txBody>
      </p:sp>
      <p:pic>
        <p:nvPicPr>
          <p:cNvPr id="5" name="Picture 4">
            <a:extLst>
              <a:ext uri="{FF2B5EF4-FFF2-40B4-BE49-F238E27FC236}">
                <a16:creationId xmlns:a16="http://schemas.microsoft.com/office/drawing/2014/main" id="{2FC1E053-89AD-4ACA-80F9-C238A2F99AB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3267" r="18714"/>
          <a:stretch/>
        </p:blipFill>
        <p:spPr>
          <a:xfrm>
            <a:off x="807866" y="2371817"/>
            <a:ext cx="2157275" cy="2114365"/>
          </a:xfrm>
          <a:prstGeom prst="rect">
            <a:avLst/>
          </a:prstGeom>
        </p:spPr>
      </p:pic>
    </p:spTree>
    <p:extLst>
      <p:ext uri="{BB962C8B-B14F-4D97-AF65-F5344CB8AC3E}">
        <p14:creationId xmlns:p14="http://schemas.microsoft.com/office/powerpoint/2010/main" val="3355886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AA52-2CC5-4009-A1C9-E1EB6CBA2FAC}"/>
              </a:ext>
            </a:extLst>
          </p:cNvPr>
          <p:cNvSpPr>
            <a:spLocks noGrp="1"/>
          </p:cNvSpPr>
          <p:nvPr>
            <p:ph type="title"/>
          </p:nvPr>
        </p:nvSpPr>
        <p:spPr>
          <a:xfrm>
            <a:off x="1145218" y="807380"/>
            <a:ext cx="10428830" cy="772845"/>
          </a:xfrm>
        </p:spPr>
        <p:txBody>
          <a:bodyPr/>
          <a:lstStyle/>
          <a:p>
            <a:r>
              <a:rPr lang="en-US" dirty="0"/>
              <a:t>Date Rape</a:t>
            </a:r>
          </a:p>
        </p:txBody>
      </p:sp>
      <p:sp>
        <p:nvSpPr>
          <p:cNvPr id="3" name="Content Placeholder 2">
            <a:extLst>
              <a:ext uri="{FF2B5EF4-FFF2-40B4-BE49-F238E27FC236}">
                <a16:creationId xmlns:a16="http://schemas.microsoft.com/office/drawing/2014/main" id="{F20EAA99-2F53-4A64-8B61-2E7B78368454}"/>
              </a:ext>
            </a:extLst>
          </p:cNvPr>
          <p:cNvSpPr>
            <a:spLocks noGrp="1"/>
          </p:cNvSpPr>
          <p:nvPr>
            <p:ph idx="1"/>
          </p:nvPr>
        </p:nvSpPr>
        <p:spPr>
          <a:xfrm>
            <a:off x="1331651" y="2322771"/>
            <a:ext cx="9054482" cy="3003831"/>
          </a:xfrm>
        </p:spPr>
        <p:txBody>
          <a:bodyPr/>
          <a:lstStyle/>
          <a:p>
            <a:pPr marL="0" indent="0">
              <a:buNone/>
            </a:pPr>
            <a:r>
              <a:rPr lang="en-US" dirty="0"/>
              <a:t>When someone</a:t>
            </a:r>
            <a:r>
              <a:rPr lang="en-US" i="1" dirty="0"/>
              <a:t> </a:t>
            </a:r>
            <a:r>
              <a:rPr lang="en-US" dirty="0"/>
              <a:t>you</a:t>
            </a:r>
            <a:r>
              <a:rPr lang="en-US" i="1" dirty="0"/>
              <a:t> </a:t>
            </a:r>
            <a:r>
              <a:rPr lang="en-US" dirty="0"/>
              <a:t>know socially (but not family) forces you to have sex when you don’t want to. It could be someone you meet at a party, or someone you love and trust, like your boyfriend or girlfriend. </a:t>
            </a:r>
          </a:p>
          <a:p>
            <a:endParaRPr lang="en-US" dirty="0"/>
          </a:p>
          <a:p>
            <a:endParaRPr lang="en-US" dirty="0"/>
          </a:p>
        </p:txBody>
      </p:sp>
      <p:pic>
        <p:nvPicPr>
          <p:cNvPr id="1026" name="Picture 2" descr="Violent Love: Date Rape | Netflix">
            <a:extLst>
              <a:ext uri="{FF2B5EF4-FFF2-40B4-BE49-F238E27FC236}">
                <a16:creationId xmlns:a16="http://schemas.microsoft.com/office/drawing/2014/main" id="{214362E0-6053-483F-B492-A836E59007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6035" y="4004317"/>
            <a:ext cx="3637872" cy="2046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366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AA52-2CC5-4009-A1C9-E1EB6CBA2FAC}"/>
              </a:ext>
            </a:extLst>
          </p:cNvPr>
          <p:cNvSpPr>
            <a:spLocks noGrp="1"/>
          </p:cNvSpPr>
          <p:nvPr>
            <p:ph type="title"/>
          </p:nvPr>
        </p:nvSpPr>
        <p:spPr>
          <a:xfrm>
            <a:off x="1145218" y="807380"/>
            <a:ext cx="10428830" cy="772845"/>
          </a:xfrm>
        </p:spPr>
        <p:txBody>
          <a:bodyPr/>
          <a:lstStyle/>
          <a:p>
            <a:r>
              <a:rPr lang="en-US" dirty="0"/>
              <a:t>Date Rape</a:t>
            </a:r>
          </a:p>
        </p:txBody>
      </p:sp>
      <p:sp>
        <p:nvSpPr>
          <p:cNvPr id="3" name="Content Placeholder 2">
            <a:extLst>
              <a:ext uri="{FF2B5EF4-FFF2-40B4-BE49-F238E27FC236}">
                <a16:creationId xmlns:a16="http://schemas.microsoft.com/office/drawing/2014/main" id="{F20EAA99-2F53-4A64-8B61-2E7B78368454}"/>
              </a:ext>
            </a:extLst>
          </p:cNvPr>
          <p:cNvSpPr>
            <a:spLocks noGrp="1"/>
          </p:cNvSpPr>
          <p:nvPr>
            <p:ph idx="1"/>
          </p:nvPr>
        </p:nvSpPr>
        <p:spPr>
          <a:xfrm>
            <a:off x="1032768" y="1694975"/>
            <a:ext cx="9863093" cy="1929633"/>
          </a:xfrm>
        </p:spPr>
        <p:txBody>
          <a:bodyPr>
            <a:normAutofit lnSpcReduction="10000"/>
          </a:bodyPr>
          <a:lstStyle/>
          <a:p>
            <a:pPr marL="0" indent="0">
              <a:buNone/>
            </a:pPr>
            <a:r>
              <a:rPr lang="en-US" dirty="0"/>
              <a:t>Not just sexual intercourse − it can be oral sex</a:t>
            </a:r>
          </a:p>
          <a:p>
            <a:pPr marL="0" indent="0">
              <a:buNone/>
            </a:pPr>
            <a:r>
              <a:rPr lang="en-US" dirty="0"/>
              <a:t>or some other kind of sex. You may even agree</a:t>
            </a:r>
          </a:p>
          <a:p>
            <a:pPr marL="0" indent="0">
              <a:buNone/>
            </a:pPr>
            <a:r>
              <a:rPr lang="en-US" dirty="0"/>
              <a:t>to have sex with someone, then decide you</a:t>
            </a:r>
          </a:p>
          <a:p>
            <a:pPr marL="0" indent="0">
              <a:buNone/>
            </a:pPr>
            <a:r>
              <a:rPr lang="en-US" dirty="0"/>
              <a:t>want to stop, but they force you to keep going.</a:t>
            </a:r>
          </a:p>
          <a:p>
            <a:endParaRPr lang="en-US" dirty="0"/>
          </a:p>
          <a:p>
            <a:endParaRPr lang="en-US" dirty="0"/>
          </a:p>
        </p:txBody>
      </p:sp>
      <p:sp>
        <p:nvSpPr>
          <p:cNvPr id="4" name="Rectangle 3">
            <a:extLst>
              <a:ext uri="{FF2B5EF4-FFF2-40B4-BE49-F238E27FC236}">
                <a16:creationId xmlns:a16="http://schemas.microsoft.com/office/drawing/2014/main" id="{6F1792EC-8B6D-4296-8008-07548BF80A4D}"/>
              </a:ext>
            </a:extLst>
          </p:cNvPr>
          <p:cNvSpPr/>
          <p:nvPr/>
        </p:nvSpPr>
        <p:spPr>
          <a:xfrm>
            <a:off x="1032768" y="3751054"/>
            <a:ext cx="9863093" cy="2246769"/>
          </a:xfrm>
          <a:prstGeom prst="rect">
            <a:avLst/>
          </a:prstGeom>
        </p:spPr>
        <p:txBody>
          <a:bodyPr wrap="square">
            <a:spAutoFit/>
          </a:bodyPr>
          <a:lstStyle/>
          <a:p>
            <a:r>
              <a:rPr lang="en-US" sz="2800" u="sng" dirty="0">
                <a:latin typeface="Verdana" panose="020B0604030504040204" pitchFamily="34" charset="0"/>
                <a:ea typeface="Verdana" panose="020B0604030504040204" pitchFamily="34" charset="0"/>
              </a:rPr>
              <a:t>Sexual Coercion</a:t>
            </a:r>
            <a:r>
              <a:rPr lang="en-US" sz="2800" dirty="0">
                <a:latin typeface="Verdana" panose="020B0604030504040204" pitchFamily="34" charset="0"/>
                <a:ea typeface="Verdana" panose="020B0604030504040204" pitchFamily="34" charset="0"/>
              </a:rPr>
              <a:t> is the act of using pressure,</a:t>
            </a:r>
          </a:p>
          <a:p>
            <a:r>
              <a:rPr lang="en-US" sz="2800" dirty="0">
                <a:latin typeface="Verdana" panose="020B0604030504040204" pitchFamily="34" charset="0"/>
                <a:ea typeface="Verdana" panose="020B0604030504040204" pitchFamily="34" charset="0"/>
              </a:rPr>
              <a:t>force or alcohol and/or drugs, to have sexual contact with someone against his or her will - persistent attempts to have sexual contact with someone who has already refused (post refusal).</a:t>
            </a:r>
            <a:endParaRPr lang="en-US" sz="2800" u="sng" dirty="0">
              <a:latin typeface="Verdana" panose="020B0604030504040204" pitchFamily="34" charset="0"/>
              <a:ea typeface="Verdana" panose="020B0604030504040204" pitchFamily="34" charset="0"/>
            </a:endParaRPr>
          </a:p>
        </p:txBody>
      </p:sp>
      <p:pic>
        <p:nvPicPr>
          <p:cNvPr id="2050" name="Picture 2" descr="Date rape drug test allows women to discreetly check for spiked drinks">
            <a:extLst>
              <a:ext uri="{FF2B5EF4-FFF2-40B4-BE49-F238E27FC236}">
                <a16:creationId xmlns:a16="http://schemas.microsoft.com/office/drawing/2014/main" id="{C1899A72-C105-468D-AB67-9515D12CEC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22" r="18311"/>
          <a:stretch/>
        </p:blipFill>
        <p:spPr bwMode="auto">
          <a:xfrm>
            <a:off x="9734366" y="2468591"/>
            <a:ext cx="2216458"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224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9442EE-96ED-4BE0-A360-A3C20B0391F2}"/>
              </a:ext>
            </a:extLst>
          </p:cNvPr>
          <p:cNvSpPr>
            <a:spLocks noGrp="1"/>
          </p:cNvSpPr>
          <p:nvPr>
            <p:ph idx="1"/>
          </p:nvPr>
        </p:nvSpPr>
        <p:spPr>
          <a:xfrm>
            <a:off x="4552950" y="1603847"/>
            <a:ext cx="6800850" cy="4663788"/>
          </a:xfrm>
        </p:spPr>
        <p:txBody>
          <a:bodyPr>
            <a:normAutofit lnSpcReduction="10000"/>
          </a:bodyPr>
          <a:lstStyle/>
          <a:p>
            <a:pPr marL="0" indent="0">
              <a:buNone/>
            </a:pPr>
            <a:r>
              <a:rPr lang="en-US" dirty="0"/>
              <a:t>Often hidden because many men and women who have been raped don’t recognize their experience as a crime − they think that because they knew their attacker it wasn’t actually rape.</a:t>
            </a:r>
          </a:p>
          <a:p>
            <a:pPr marL="0" indent="0">
              <a:buNone/>
            </a:pPr>
            <a:endParaRPr lang="en-US" dirty="0"/>
          </a:p>
          <a:p>
            <a:pPr marL="0" indent="0">
              <a:buNone/>
            </a:pPr>
            <a:r>
              <a:rPr lang="en-US" dirty="0"/>
              <a:t>Just because a victim doesn’t say, “</a:t>
            </a:r>
            <a:r>
              <a:rPr lang="en-US" b="1" dirty="0"/>
              <a:t>No</a:t>
            </a:r>
            <a:r>
              <a:rPr lang="en-US" dirty="0"/>
              <a:t>” does not mean they are willing. A victim may not fight back or scream, but that doesn’t mean sexual intercourse was not forced.</a:t>
            </a:r>
          </a:p>
          <a:p>
            <a:endParaRPr lang="en-US" dirty="0"/>
          </a:p>
        </p:txBody>
      </p:sp>
      <p:sp>
        <p:nvSpPr>
          <p:cNvPr id="3" name="Title 2">
            <a:extLst>
              <a:ext uri="{FF2B5EF4-FFF2-40B4-BE49-F238E27FC236}">
                <a16:creationId xmlns:a16="http://schemas.microsoft.com/office/drawing/2014/main" id="{3E6DF0E1-2545-4AAA-A9D1-45B1472F575B}"/>
              </a:ext>
            </a:extLst>
          </p:cNvPr>
          <p:cNvSpPr>
            <a:spLocks noGrp="1"/>
          </p:cNvSpPr>
          <p:nvPr>
            <p:ph type="title"/>
          </p:nvPr>
        </p:nvSpPr>
        <p:spPr/>
        <p:txBody>
          <a:bodyPr/>
          <a:lstStyle/>
          <a:p>
            <a:r>
              <a:rPr lang="en-US" dirty="0"/>
              <a:t>Date Rape</a:t>
            </a:r>
          </a:p>
        </p:txBody>
      </p:sp>
      <p:pic>
        <p:nvPicPr>
          <p:cNvPr id="3074" name="Picture 2" descr="Raped Images, Stock Photos &amp; Vectors | Shutterstock">
            <a:extLst>
              <a:ext uri="{FF2B5EF4-FFF2-40B4-BE49-F238E27FC236}">
                <a16:creationId xmlns:a16="http://schemas.microsoft.com/office/drawing/2014/main" id="{784802EE-307F-4248-BDD0-38577F0F9D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276"/>
          <a:stretch/>
        </p:blipFill>
        <p:spPr bwMode="auto">
          <a:xfrm>
            <a:off x="838200" y="2365376"/>
            <a:ext cx="3714750" cy="2472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591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9442EE-96ED-4BE0-A360-A3C20B0391F2}"/>
              </a:ext>
            </a:extLst>
          </p:cNvPr>
          <p:cNvSpPr>
            <a:spLocks noGrp="1"/>
          </p:cNvSpPr>
          <p:nvPr>
            <p:ph idx="1"/>
          </p:nvPr>
        </p:nvSpPr>
        <p:spPr/>
        <p:txBody>
          <a:bodyPr/>
          <a:lstStyle/>
          <a:p>
            <a:pPr marL="0" indent="0">
              <a:buNone/>
            </a:pPr>
            <a:r>
              <a:rPr lang="en-US" sz="3600" dirty="0"/>
              <a:t>For further information on reporting an incident contact: </a:t>
            </a:r>
          </a:p>
          <a:p>
            <a:pPr marL="0" indent="0" algn="ctr">
              <a:buNone/>
            </a:pPr>
            <a:r>
              <a:rPr lang="en-US" sz="3600" b="1" dirty="0"/>
              <a:t>Public Safety </a:t>
            </a:r>
            <a:r>
              <a:rPr lang="en-US" sz="3600" b="1" dirty="0">
                <a:solidFill>
                  <a:srgbClr val="C00000"/>
                </a:solidFill>
              </a:rPr>
              <a:t>(760)341-2111 </a:t>
            </a:r>
          </a:p>
          <a:p>
            <a:pPr marL="0" indent="0" algn="ctr">
              <a:buNone/>
            </a:pPr>
            <a:r>
              <a:rPr lang="en-US" sz="3600" dirty="0"/>
              <a:t>or </a:t>
            </a:r>
          </a:p>
          <a:p>
            <a:pPr marL="0" indent="0" algn="ctr">
              <a:buNone/>
            </a:pPr>
            <a:r>
              <a:rPr lang="en-US" sz="3600" b="1" dirty="0">
                <a:solidFill>
                  <a:srgbClr val="C00000"/>
                </a:solidFill>
              </a:rPr>
              <a:t>2111</a:t>
            </a:r>
            <a:r>
              <a:rPr lang="en-US" sz="3600" dirty="0"/>
              <a:t> </a:t>
            </a:r>
            <a:r>
              <a:rPr lang="en-US" sz="3200" dirty="0"/>
              <a:t>(from a campus phone)</a:t>
            </a:r>
          </a:p>
          <a:p>
            <a:pPr marL="0" indent="0">
              <a:buNone/>
            </a:pPr>
            <a:endParaRPr lang="en-US" sz="2000" dirty="0"/>
          </a:p>
          <a:p>
            <a:pPr marL="0" indent="0">
              <a:buNone/>
            </a:pPr>
            <a:r>
              <a:rPr lang="en-US" sz="3600" dirty="0"/>
              <a:t>**In case of an emergency, dial </a:t>
            </a:r>
            <a:r>
              <a:rPr lang="en-US" sz="3600" b="1" dirty="0">
                <a:solidFill>
                  <a:srgbClr val="C00000"/>
                </a:solidFill>
              </a:rPr>
              <a:t>9-1-1</a:t>
            </a:r>
            <a:r>
              <a:rPr lang="en-US" sz="3600" dirty="0"/>
              <a:t>.</a:t>
            </a:r>
          </a:p>
          <a:p>
            <a:endParaRPr lang="en-US" dirty="0"/>
          </a:p>
        </p:txBody>
      </p:sp>
      <p:sp>
        <p:nvSpPr>
          <p:cNvPr id="3" name="Title 2">
            <a:extLst>
              <a:ext uri="{FF2B5EF4-FFF2-40B4-BE49-F238E27FC236}">
                <a16:creationId xmlns:a16="http://schemas.microsoft.com/office/drawing/2014/main" id="{3E6DF0E1-2545-4AAA-A9D1-45B1472F575B}"/>
              </a:ext>
            </a:extLst>
          </p:cNvPr>
          <p:cNvSpPr>
            <a:spLocks noGrp="1"/>
          </p:cNvSpPr>
          <p:nvPr>
            <p:ph type="title"/>
          </p:nvPr>
        </p:nvSpPr>
        <p:spPr/>
        <p:txBody>
          <a:bodyPr/>
          <a:lstStyle/>
          <a:p>
            <a:r>
              <a:rPr lang="en-US" dirty="0"/>
              <a:t>Reporting Dating Violence/Date Rape</a:t>
            </a:r>
          </a:p>
        </p:txBody>
      </p:sp>
    </p:spTree>
    <p:extLst>
      <p:ext uri="{BB962C8B-B14F-4D97-AF65-F5344CB8AC3E}">
        <p14:creationId xmlns:p14="http://schemas.microsoft.com/office/powerpoint/2010/main" val="430184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AA52-2CC5-4009-A1C9-E1EB6CBA2FAC}"/>
              </a:ext>
            </a:extLst>
          </p:cNvPr>
          <p:cNvSpPr>
            <a:spLocks noGrp="1"/>
          </p:cNvSpPr>
          <p:nvPr>
            <p:ph type="title"/>
          </p:nvPr>
        </p:nvSpPr>
        <p:spPr>
          <a:xfrm>
            <a:off x="1145218" y="807380"/>
            <a:ext cx="10428830" cy="772845"/>
          </a:xfrm>
        </p:spPr>
        <p:txBody>
          <a:bodyPr/>
          <a:lstStyle/>
          <a:p>
            <a:r>
              <a:rPr lang="en-US" dirty="0"/>
              <a:t>Dating Violence</a:t>
            </a:r>
          </a:p>
        </p:txBody>
      </p:sp>
      <p:sp>
        <p:nvSpPr>
          <p:cNvPr id="3" name="Content Placeholder 2">
            <a:extLst>
              <a:ext uri="{FF2B5EF4-FFF2-40B4-BE49-F238E27FC236}">
                <a16:creationId xmlns:a16="http://schemas.microsoft.com/office/drawing/2014/main" id="{F20EAA99-2F53-4A64-8B61-2E7B78368454}"/>
              </a:ext>
            </a:extLst>
          </p:cNvPr>
          <p:cNvSpPr>
            <a:spLocks noGrp="1"/>
          </p:cNvSpPr>
          <p:nvPr>
            <p:ph idx="1"/>
          </p:nvPr>
        </p:nvSpPr>
        <p:spPr>
          <a:xfrm>
            <a:off x="1145218" y="1736845"/>
            <a:ext cx="10208581" cy="4592930"/>
          </a:xfrm>
        </p:spPr>
        <p:txBody>
          <a:bodyPr/>
          <a:lstStyle/>
          <a:p>
            <a:pPr>
              <a:buFont typeface="Wingdings" panose="05000000000000000000" pitchFamily="2" charset="2"/>
              <a:buChar char="Ø"/>
            </a:pPr>
            <a:r>
              <a:rPr lang="en-US" dirty="0"/>
              <a:t> Violence committed by a person who is or has been in a social relationship of a romantic or intimate nature with the victim</a:t>
            </a:r>
          </a:p>
          <a:p>
            <a:pPr>
              <a:buFont typeface="Wingdings" panose="05000000000000000000" pitchFamily="2" charset="2"/>
              <a:buChar char="Ø"/>
            </a:pPr>
            <a:r>
              <a:rPr lang="en-US" dirty="0"/>
              <a:t> and where the existence of such a relationship shall be determined based on a consideration of the following factors: </a:t>
            </a:r>
          </a:p>
          <a:p>
            <a:pPr marL="914400" lvl="2" indent="0">
              <a:buNone/>
            </a:pPr>
            <a:r>
              <a:rPr lang="en-US" dirty="0"/>
              <a:t> -The length of the relationship.</a:t>
            </a:r>
          </a:p>
          <a:p>
            <a:pPr marL="914400" lvl="2" indent="0">
              <a:buNone/>
            </a:pPr>
            <a:r>
              <a:rPr lang="en-US" dirty="0"/>
              <a:t> -The type of relationship. </a:t>
            </a:r>
          </a:p>
          <a:p>
            <a:pPr marL="914400" lvl="2" indent="0">
              <a:buNone/>
            </a:pPr>
            <a:r>
              <a:rPr lang="en-US" dirty="0"/>
              <a:t> -The frequency of interaction between the persons involved in the     </a:t>
            </a:r>
          </a:p>
          <a:p>
            <a:pPr marL="914400" lvl="2" indent="0">
              <a:buNone/>
            </a:pPr>
            <a:r>
              <a:rPr lang="en-US" dirty="0"/>
              <a:t>    relationship.</a:t>
            </a:r>
          </a:p>
        </p:txBody>
      </p:sp>
    </p:spTree>
    <p:extLst>
      <p:ext uri="{BB962C8B-B14F-4D97-AF65-F5344CB8AC3E}">
        <p14:creationId xmlns:p14="http://schemas.microsoft.com/office/powerpoint/2010/main" val="3356566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AA52-2CC5-4009-A1C9-E1EB6CBA2FAC}"/>
              </a:ext>
            </a:extLst>
          </p:cNvPr>
          <p:cNvSpPr>
            <a:spLocks noGrp="1"/>
          </p:cNvSpPr>
          <p:nvPr>
            <p:ph type="title"/>
          </p:nvPr>
        </p:nvSpPr>
        <p:spPr>
          <a:xfrm>
            <a:off x="1145218" y="807380"/>
            <a:ext cx="10428830" cy="772845"/>
          </a:xfrm>
        </p:spPr>
        <p:txBody>
          <a:bodyPr/>
          <a:lstStyle/>
          <a:p>
            <a:r>
              <a:rPr lang="en-US" dirty="0"/>
              <a:t>Statistics</a:t>
            </a:r>
          </a:p>
        </p:txBody>
      </p:sp>
      <p:sp>
        <p:nvSpPr>
          <p:cNvPr id="3" name="Content Placeholder 2">
            <a:extLst>
              <a:ext uri="{FF2B5EF4-FFF2-40B4-BE49-F238E27FC236}">
                <a16:creationId xmlns:a16="http://schemas.microsoft.com/office/drawing/2014/main" id="{F20EAA99-2F53-4A64-8B61-2E7B78368454}"/>
              </a:ext>
            </a:extLst>
          </p:cNvPr>
          <p:cNvSpPr>
            <a:spLocks noGrp="1"/>
          </p:cNvSpPr>
          <p:nvPr>
            <p:ph idx="1"/>
          </p:nvPr>
        </p:nvSpPr>
        <p:spPr>
          <a:xfrm>
            <a:off x="3602641" y="1736845"/>
            <a:ext cx="7971407" cy="4592930"/>
          </a:xfrm>
        </p:spPr>
        <p:txBody>
          <a:bodyPr/>
          <a:lstStyle/>
          <a:p>
            <a:pPr marL="457200" indent="-457200"/>
            <a:r>
              <a:rPr lang="en-US" dirty="0"/>
              <a:t>Girls and young women between the ages of 16 and 24 experience the highest rate of intimate partner violence – almost triple the national average.</a:t>
            </a:r>
          </a:p>
          <a:p>
            <a:pPr marL="457200" indent="-457200"/>
            <a:r>
              <a:rPr lang="en-US" dirty="0"/>
              <a:t>Approximately 70% of college students say they have been sexually coerced.</a:t>
            </a:r>
          </a:p>
          <a:p>
            <a:pPr marL="457200" indent="-457200"/>
            <a:r>
              <a:rPr lang="en-US" dirty="0"/>
              <a:t>50% of youth who have been victims of both dating violence and rape attempt suicide – an extremely high number compared to the 12.5% of non-abused girls and 5.4% of non-abused boys.</a:t>
            </a:r>
          </a:p>
          <a:p>
            <a:endParaRPr lang="en-US" dirty="0"/>
          </a:p>
        </p:txBody>
      </p:sp>
      <p:pic>
        <p:nvPicPr>
          <p:cNvPr id="5" name="Picture 4">
            <a:extLst>
              <a:ext uri="{FF2B5EF4-FFF2-40B4-BE49-F238E27FC236}">
                <a16:creationId xmlns:a16="http://schemas.microsoft.com/office/drawing/2014/main" id="{7C57F240-D719-42D6-9A7F-AFD9E4538F3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34679" y="2272711"/>
            <a:ext cx="2638837" cy="1760599"/>
          </a:xfrm>
          <a:prstGeom prst="rect">
            <a:avLst/>
          </a:prstGeom>
        </p:spPr>
      </p:pic>
    </p:spTree>
    <p:extLst>
      <p:ext uri="{BB962C8B-B14F-4D97-AF65-F5344CB8AC3E}">
        <p14:creationId xmlns:p14="http://schemas.microsoft.com/office/powerpoint/2010/main" val="1460366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AA52-2CC5-4009-A1C9-E1EB6CBA2FAC}"/>
              </a:ext>
            </a:extLst>
          </p:cNvPr>
          <p:cNvSpPr>
            <a:spLocks noGrp="1"/>
          </p:cNvSpPr>
          <p:nvPr>
            <p:ph type="title"/>
          </p:nvPr>
        </p:nvSpPr>
        <p:spPr>
          <a:xfrm>
            <a:off x="1145218" y="807380"/>
            <a:ext cx="10428830" cy="772845"/>
          </a:xfrm>
        </p:spPr>
        <p:txBody>
          <a:bodyPr>
            <a:normAutofit fontScale="90000"/>
          </a:bodyPr>
          <a:lstStyle/>
          <a:p>
            <a:r>
              <a:rPr lang="en-US" sz="4900" u="sng" dirty="0">
                <a:solidFill>
                  <a:srgbClr val="7D47B9"/>
                </a:solidFill>
              </a:rPr>
              <a:t>L</a:t>
            </a:r>
            <a:r>
              <a:rPr lang="en-US" sz="4900" u="sng" dirty="0">
                <a:solidFill>
                  <a:srgbClr val="0070C0"/>
                </a:solidFill>
              </a:rPr>
              <a:t>G</a:t>
            </a:r>
            <a:r>
              <a:rPr lang="en-US" sz="4900" u="sng" dirty="0">
                <a:solidFill>
                  <a:schemeClr val="accent2">
                    <a:lumMod val="75000"/>
                  </a:schemeClr>
                </a:solidFill>
              </a:rPr>
              <a:t>B</a:t>
            </a:r>
            <a:r>
              <a:rPr lang="en-US" sz="4900" u="sng" dirty="0">
                <a:solidFill>
                  <a:srgbClr val="FFFF00"/>
                </a:solidFill>
              </a:rPr>
              <a:t>T</a:t>
            </a:r>
            <a:r>
              <a:rPr lang="en-US" sz="4900" u="sng" dirty="0">
                <a:solidFill>
                  <a:schemeClr val="accent4"/>
                </a:solidFill>
              </a:rPr>
              <a:t>Q</a:t>
            </a:r>
            <a:r>
              <a:rPr lang="en-US" sz="4900" u="sng" dirty="0">
                <a:solidFill>
                  <a:srgbClr val="002060"/>
                </a:solidFill>
              </a:rPr>
              <a:t>+</a:t>
            </a:r>
            <a:r>
              <a:rPr lang="en-US" sz="4900" u="sng" dirty="0">
                <a:solidFill>
                  <a:schemeClr val="accent4"/>
                </a:solidFill>
              </a:rPr>
              <a:t> </a:t>
            </a:r>
            <a:r>
              <a:rPr lang="en-US" sz="4900" u="sng" dirty="0">
                <a:solidFill>
                  <a:srgbClr val="FF0000"/>
                </a:solidFill>
              </a:rPr>
              <a:t>A</a:t>
            </a:r>
            <a:r>
              <a:rPr lang="en-US" sz="4900" u="sng" dirty="0">
                <a:solidFill>
                  <a:schemeClr val="accent1"/>
                </a:solidFill>
              </a:rPr>
              <a:t>busive Relationships</a:t>
            </a:r>
            <a:br>
              <a:rPr lang="en-US" u="sng" dirty="0">
                <a:solidFill>
                  <a:schemeClr val="accent1"/>
                </a:solidFill>
              </a:rPr>
            </a:br>
            <a:endParaRPr lang="en-US" dirty="0"/>
          </a:p>
        </p:txBody>
      </p:sp>
      <p:sp>
        <p:nvSpPr>
          <p:cNvPr id="3" name="Content Placeholder 2">
            <a:extLst>
              <a:ext uri="{FF2B5EF4-FFF2-40B4-BE49-F238E27FC236}">
                <a16:creationId xmlns:a16="http://schemas.microsoft.com/office/drawing/2014/main" id="{F20EAA99-2F53-4A64-8B61-2E7B78368454}"/>
              </a:ext>
            </a:extLst>
          </p:cNvPr>
          <p:cNvSpPr>
            <a:spLocks noGrp="1"/>
          </p:cNvSpPr>
          <p:nvPr>
            <p:ph idx="1"/>
          </p:nvPr>
        </p:nvSpPr>
        <p:spPr>
          <a:xfrm>
            <a:off x="1145218" y="1736845"/>
            <a:ext cx="10208581" cy="4592930"/>
          </a:xfrm>
        </p:spPr>
        <p:txBody>
          <a:bodyPr/>
          <a:lstStyle/>
          <a:p>
            <a:r>
              <a:rPr lang="en-US" dirty="0"/>
              <a:t>Everybody deserves a healthy and safe relationship. Many think same-sex couples cannot be in abusive relationships because they are the same gender – this is not true.</a:t>
            </a:r>
          </a:p>
          <a:p>
            <a:pPr marL="0" indent="0">
              <a:buNone/>
            </a:pPr>
            <a:endParaRPr lang="en-US" sz="1600" dirty="0"/>
          </a:p>
          <a:p>
            <a:r>
              <a:rPr lang="en-US" dirty="0"/>
              <a:t>Lesbian, gay, bisexual, transgender and queer/questioning (LGBTQ+) youth experience dating abuse at the same rates and in similar ways as heterosexual couples do. In fact, one in three young people (gay, straight, and everyone) experience some form of dating abuse.</a:t>
            </a:r>
          </a:p>
          <a:p>
            <a:endParaRPr lang="en-US" dirty="0">
              <a:solidFill>
                <a:schemeClr val="accent1"/>
              </a:solidFill>
            </a:endParaRPr>
          </a:p>
          <a:p>
            <a:endParaRPr lang="en-US" dirty="0"/>
          </a:p>
        </p:txBody>
      </p:sp>
    </p:spTree>
    <p:extLst>
      <p:ext uri="{BB962C8B-B14F-4D97-AF65-F5344CB8AC3E}">
        <p14:creationId xmlns:p14="http://schemas.microsoft.com/office/powerpoint/2010/main" val="4027775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AA52-2CC5-4009-A1C9-E1EB6CBA2FAC}"/>
              </a:ext>
            </a:extLst>
          </p:cNvPr>
          <p:cNvSpPr>
            <a:spLocks noGrp="1"/>
          </p:cNvSpPr>
          <p:nvPr>
            <p:ph type="title"/>
          </p:nvPr>
        </p:nvSpPr>
        <p:spPr>
          <a:xfrm>
            <a:off x="1145218" y="807380"/>
            <a:ext cx="10428830" cy="772845"/>
          </a:xfrm>
        </p:spPr>
        <p:txBody>
          <a:bodyPr>
            <a:normAutofit fontScale="90000"/>
          </a:bodyPr>
          <a:lstStyle/>
          <a:p>
            <a:r>
              <a:rPr lang="en-US" u="sng" dirty="0"/>
              <a:t>Obstacles for LGBTQ+ to Get Help</a:t>
            </a:r>
            <a:br>
              <a:rPr lang="en-US" u="sng" dirty="0">
                <a:solidFill>
                  <a:schemeClr val="accent1"/>
                </a:solidFill>
              </a:rPr>
            </a:br>
            <a:endParaRPr lang="en-US" dirty="0"/>
          </a:p>
        </p:txBody>
      </p:sp>
      <p:sp>
        <p:nvSpPr>
          <p:cNvPr id="3" name="Content Placeholder 2">
            <a:extLst>
              <a:ext uri="{FF2B5EF4-FFF2-40B4-BE49-F238E27FC236}">
                <a16:creationId xmlns:a16="http://schemas.microsoft.com/office/drawing/2014/main" id="{F20EAA99-2F53-4A64-8B61-2E7B78368454}"/>
              </a:ext>
            </a:extLst>
          </p:cNvPr>
          <p:cNvSpPr>
            <a:spLocks noGrp="1"/>
          </p:cNvSpPr>
          <p:nvPr>
            <p:ph idx="1"/>
          </p:nvPr>
        </p:nvSpPr>
        <p:spPr>
          <a:xfrm>
            <a:off x="1145218" y="1580225"/>
            <a:ext cx="10208581" cy="4749550"/>
          </a:xfrm>
        </p:spPr>
        <p:txBody>
          <a:bodyPr>
            <a:normAutofit fontScale="85000" lnSpcReduction="20000"/>
          </a:bodyPr>
          <a:lstStyle/>
          <a:p>
            <a:r>
              <a:rPr lang="en-US" dirty="0"/>
              <a:t>Many LGBTQ+ teens and 20-somethings believe that no one will help them because they are transgender or in a same-sex relationship. </a:t>
            </a:r>
          </a:p>
          <a:p>
            <a:endParaRPr lang="en-US" dirty="0"/>
          </a:p>
          <a:p>
            <a:r>
              <a:rPr lang="en-US" u="sng" dirty="0"/>
              <a:t>Shame or Embarrassment.</a:t>
            </a:r>
            <a:r>
              <a:rPr lang="en-US" dirty="0"/>
              <a:t> May be struggling with their own internalized homophobia or shame about sexual orientation or gender-identity. An abusive partner may attempt to use this shame to exert power and control.</a:t>
            </a:r>
          </a:p>
          <a:p>
            <a:endParaRPr lang="en-US" u="sng" dirty="0"/>
          </a:p>
          <a:p>
            <a:r>
              <a:rPr lang="en-US" u="sng" dirty="0"/>
              <a:t>Fear of not Being Believed or Taken Seriously.</a:t>
            </a:r>
            <a:r>
              <a:rPr lang="en-US" dirty="0"/>
              <a:t> May worry if abuse is reported, they will encounter common stereotypes like violence between LGBTQ+ partners is always mutual, abuse doesn’t occur in lesbian relationships, only the physically bigger partner can be abusive or LGBTQ+ relationships are inherently unhealthy. A partner may exploit fear, trying to convince you that no one will take an LGBTQ+ victim seriously.</a:t>
            </a:r>
            <a:endParaRPr lang="en-US" u="sng" dirty="0"/>
          </a:p>
          <a:p>
            <a:endParaRPr lang="en-US" dirty="0"/>
          </a:p>
        </p:txBody>
      </p:sp>
    </p:spTree>
    <p:extLst>
      <p:ext uri="{BB962C8B-B14F-4D97-AF65-F5344CB8AC3E}">
        <p14:creationId xmlns:p14="http://schemas.microsoft.com/office/powerpoint/2010/main" val="3239814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AA52-2CC5-4009-A1C9-E1EB6CBA2FAC}"/>
              </a:ext>
            </a:extLst>
          </p:cNvPr>
          <p:cNvSpPr>
            <a:spLocks noGrp="1"/>
          </p:cNvSpPr>
          <p:nvPr>
            <p:ph type="title"/>
          </p:nvPr>
        </p:nvSpPr>
        <p:spPr>
          <a:xfrm>
            <a:off x="1145218" y="807380"/>
            <a:ext cx="10428830" cy="772845"/>
          </a:xfrm>
        </p:spPr>
        <p:txBody>
          <a:bodyPr>
            <a:normAutofit/>
          </a:bodyPr>
          <a:lstStyle/>
          <a:p>
            <a:r>
              <a:rPr lang="en-US" u="sng" dirty="0"/>
              <a:t>Obstacles for LGBTQ+ to Get Help</a:t>
            </a:r>
            <a:endParaRPr lang="en-US" dirty="0"/>
          </a:p>
        </p:txBody>
      </p:sp>
      <p:sp>
        <p:nvSpPr>
          <p:cNvPr id="3" name="Content Placeholder 2">
            <a:extLst>
              <a:ext uri="{FF2B5EF4-FFF2-40B4-BE49-F238E27FC236}">
                <a16:creationId xmlns:a16="http://schemas.microsoft.com/office/drawing/2014/main" id="{F20EAA99-2F53-4A64-8B61-2E7B78368454}"/>
              </a:ext>
            </a:extLst>
          </p:cNvPr>
          <p:cNvSpPr>
            <a:spLocks noGrp="1"/>
          </p:cNvSpPr>
          <p:nvPr>
            <p:ph idx="1"/>
          </p:nvPr>
        </p:nvSpPr>
        <p:spPr>
          <a:xfrm>
            <a:off x="3338004" y="1736845"/>
            <a:ext cx="8015795" cy="4592930"/>
          </a:xfrm>
        </p:spPr>
        <p:txBody>
          <a:bodyPr>
            <a:normAutofit/>
          </a:bodyPr>
          <a:lstStyle/>
          <a:p>
            <a:r>
              <a:rPr lang="en-US" u="sng" dirty="0"/>
              <a:t>Fear of Retaliation, Harassment, Rejection or Bullying.</a:t>
            </a:r>
            <a:r>
              <a:rPr lang="en-US" dirty="0"/>
              <a:t> If someone is not “out” to everyone, the abusive dating partner may threaten to tell the secret to people who will make life more difficult once they know. The victims may fear that seeking help will make them a target of public ridicule, retaliation, harassment or bullying. The abusive partner may exploit these fears to isolate the victim and keep the relationship going.</a:t>
            </a:r>
          </a:p>
          <a:p>
            <a:endParaRPr lang="en-US" dirty="0"/>
          </a:p>
          <a:p>
            <a:endParaRPr lang="en-US" dirty="0"/>
          </a:p>
          <a:p>
            <a:endParaRPr lang="en-US" u="sng" dirty="0"/>
          </a:p>
          <a:p>
            <a:endParaRPr lang="en-US" dirty="0"/>
          </a:p>
        </p:txBody>
      </p:sp>
      <p:pic>
        <p:nvPicPr>
          <p:cNvPr id="7" name="Picture 6">
            <a:extLst>
              <a:ext uri="{FF2B5EF4-FFF2-40B4-BE49-F238E27FC236}">
                <a16:creationId xmlns:a16="http://schemas.microsoft.com/office/drawing/2014/main" id="{C59EB8C5-9D56-4FA3-81F7-1C26E4CE97C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20378091">
            <a:off x="262447" y="2600325"/>
            <a:ext cx="3162300" cy="1657350"/>
          </a:xfrm>
          <a:prstGeom prst="rect">
            <a:avLst/>
          </a:prstGeom>
        </p:spPr>
      </p:pic>
      <p:sp>
        <p:nvSpPr>
          <p:cNvPr id="8" name="TextBox 7">
            <a:extLst>
              <a:ext uri="{FF2B5EF4-FFF2-40B4-BE49-F238E27FC236}">
                <a16:creationId xmlns:a16="http://schemas.microsoft.com/office/drawing/2014/main" id="{10AD14A6-D31A-4932-A52A-894287142657}"/>
              </a:ext>
            </a:extLst>
          </p:cNvPr>
          <p:cNvSpPr txBox="1"/>
          <p:nvPr/>
        </p:nvSpPr>
        <p:spPr>
          <a:xfrm>
            <a:off x="262447" y="4026843"/>
            <a:ext cx="3162300" cy="230832"/>
          </a:xfrm>
          <a:prstGeom prst="rect">
            <a:avLst/>
          </a:prstGeom>
          <a:noFill/>
        </p:spPr>
        <p:txBody>
          <a:bodyPr wrap="square" rtlCol="0">
            <a:spAutoFit/>
          </a:bodyPr>
          <a:lstStyle/>
          <a:p>
            <a:r>
              <a:rPr lang="en-US" sz="900" dirty="0">
                <a:solidFill>
                  <a:schemeClr val="bg1"/>
                </a:solidFill>
                <a:hlinkClick r:id="rId4" tooltip="http://perspectives-anotherwaytoview.blogspot.com/2012/06/workplace-bullying-implications-and.html">
                  <a:extLst>
                    <a:ext uri="{A12FA001-AC4F-418D-AE19-62706E023703}">
                      <ahyp:hlinkClr xmlns:ahyp="http://schemas.microsoft.com/office/drawing/2018/hyperlinkcolor" val="tx"/>
                    </a:ext>
                  </a:extLst>
                </a:hlinkClick>
              </a:rPr>
              <a:t>This Photo</a:t>
            </a:r>
            <a:r>
              <a:rPr lang="en-US" sz="900" dirty="0">
                <a:solidFill>
                  <a:schemeClr val="bg1"/>
                </a:solidFill>
              </a:rPr>
              <a:t> by Unknown Author is licensed under </a:t>
            </a:r>
            <a:r>
              <a:rPr lang="en-US" sz="900" dirty="0">
                <a:solidFill>
                  <a:schemeClr val="bg1"/>
                </a:solidFill>
                <a:hlinkClick r:id="rId5" tooltip="https://creativecommons.org/licenses/by/3.0/">
                  <a:extLst>
                    <a:ext uri="{A12FA001-AC4F-418D-AE19-62706E023703}">
                      <ahyp:hlinkClr xmlns:ahyp="http://schemas.microsoft.com/office/drawing/2018/hyperlinkcolor" val="tx"/>
                    </a:ext>
                  </a:extLst>
                </a:hlinkClick>
              </a:rPr>
              <a:t>CC BY</a:t>
            </a:r>
            <a:endParaRPr lang="en-US" sz="900" dirty="0">
              <a:solidFill>
                <a:schemeClr val="bg1"/>
              </a:solidFill>
            </a:endParaRPr>
          </a:p>
        </p:txBody>
      </p:sp>
    </p:spTree>
    <p:extLst>
      <p:ext uri="{BB962C8B-B14F-4D97-AF65-F5344CB8AC3E}">
        <p14:creationId xmlns:p14="http://schemas.microsoft.com/office/powerpoint/2010/main" val="581097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AA52-2CC5-4009-A1C9-E1EB6CBA2FAC}"/>
              </a:ext>
            </a:extLst>
          </p:cNvPr>
          <p:cNvSpPr>
            <a:spLocks noGrp="1"/>
          </p:cNvSpPr>
          <p:nvPr>
            <p:ph type="title"/>
          </p:nvPr>
        </p:nvSpPr>
        <p:spPr>
          <a:xfrm>
            <a:off x="1145218" y="807380"/>
            <a:ext cx="10428830" cy="772845"/>
          </a:xfrm>
        </p:spPr>
        <p:txBody>
          <a:bodyPr>
            <a:normAutofit/>
          </a:bodyPr>
          <a:lstStyle/>
          <a:p>
            <a:r>
              <a:rPr lang="en-US" u="sng" dirty="0"/>
              <a:t>Obstacles for LGBTQ+ to Get Help</a:t>
            </a:r>
            <a:endParaRPr lang="en-US" dirty="0"/>
          </a:p>
        </p:txBody>
      </p:sp>
      <p:sp>
        <p:nvSpPr>
          <p:cNvPr id="3" name="Content Placeholder 2">
            <a:extLst>
              <a:ext uri="{FF2B5EF4-FFF2-40B4-BE49-F238E27FC236}">
                <a16:creationId xmlns:a16="http://schemas.microsoft.com/office/drawing/2014/main" id="{F20EAA99-2F53-4A64-8B61-2E7B78368454}"/>
              </a:ext>
            </a:extLst>
          </p:cNvPr>
          <p:cNvSpPr>
            <a:spLocks noGrp="1"/>
          </p:cNvSpPr>
          <p:nvPr>
            <p:ph idx="1"/>
          </p:nvPr>
        </p:nvSpPr>
        <p:spPr>
          <a:xfrm>
            <a:off x="3302493" y="1736845"/>
            <a:ext cx="8051306" cy="4592930"/>
          </a:xfrm>
        </p:spPr>
        <p:txBody>
          <a:bodyPr>
            <a:normAutofit fontScale="92500" lnSpcReduction="10000"/>
          </a:bodyPr>
          <a:lstStyle/>
          <a:p>
            <a:r>
              <a:rPr lang="en-US" u="sng" dirty="0"/>
              <a:t>Less Legal Protection.</a:t>
            </a:r>
            <a:r>
              <a:rPr lang="en-US" dirty="0"/>
              <a:t> Victims may be unaware that they have legal options for protection. Options that include obtaining a restraining or protective order. Although laws vary from state to state, and some specifically restrict restraining orders to heterosexual couples and not homosexual couples, most states have gender-neutral laws that do not discriminate on the basis of sexual orientation. </a:t>
            </a:r>
          </a:p>
          <a:p>
            <a:endParaRPr lang="en-US" sz="1500" dirty="0"/>
          </a:p>
          <a:p>
            <a:r>
              <a:rPr lang="en-US" dirty="0"/>
              <a:t>Note: The State of California </a:t>
            </a:r>
            <a:r>
              <a:rPr lang="en-US" u="sng" dirty="0"/>
              <a:t>is</a:t>
            </a:r>
            <a:r>
              <a:rPr lang="en-US" dirty="0"/>
              <a:t> a gender-neutral state regarding restraining orders.</a:t>
            </a:r>
          </a:p>
          <a:p>
            <a:endParaRPr lang="en-US" dirty="0"/>
          </a:p>
        </p:txBody>
      </p:sp>
      <p:pic>
        <p:nvPicPr>
          <p:cNvPr id="5" name="Picture 4">
            <a:extLst>
              <a:ext uri="{FF2B5EF4-FFF2-40B4-BE49-F238E27FC236}">
                <a16:creationId xmlns:a16="http://schemas.microsoft.com/office/drawing/2014/main" id="{C4170C1A-A66B-404C-87C5-F370FD7B8329}"/>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9590" r="4560"/>
          <a:stretch/>
        </p:blipFill>
        <p:spPr>
          <a:xfrm>
            <a:off x="838201" y="2520439"/>
            <a:ext cx="2340005" cy="1817122"/>
          </a:xfrm>
          <a:prstGeom prst="rect">
            <a:avLst/>
          </a:prstGeom>
        </p:spPr>
      </p:pic>
    </p:spTree>
    <p:extLst>
      <p:ext uri="{BB962C8B-B14F-4D97-AF65-F5344CB8AC3E}">
        <p14:creationId xmlns:p14="http://schemas.microsoft.com/office/powerpoint/2010/main" val="2374324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AA52-2CC5-4009-A1C9-E1EB6CBA2FAC}"/>
              </a:ext>
            </a:extLst>
          </p:cNvPr>
          <p:cNvSpPr>
            <a:spLocks noGrp="1"/>
          </p:cNvSpPr>
          <p:nvPr>
            <p:ph type="title"/>
          </p:nvPr>
        </p:nvSpPr>
        <p:spPr>
          <a:xfrm>
            <a:off x="1145218" y="807380"/>
            <a:ext cx="10428830" cy="772845"/>
          </a:xfrm>
        </p:spPr>
        <p:txBody>
          <a:bodyPr>
            <a:normAutofit fontScale="90000"/>
          </a:bodyPr>
          <a:lstStyle/>
          <a:p>
            <a:r>
              <a:rPr lang="en-US" dirty="0"/>
              <a:t>Warning Signs of Dating Abuse</a:t>
            </a:r>
            <a:br>
              <a:rPr lang="en-US" u="sng" dirty="0">
                <a:solidFill>
                  <a:schemeClr val="accent1"/>
                </a:solidFill>
              </a:rPr>
            </a:br>
            <a:endParaRPr lang="en-US" dirty="0"/>
          </a:p>
        </p:txBody>
      </p:sp>
      <p:sp>
        <p:nvSpPr>
          <p:cNvPr id="3" name="Content Placeholder 2">
            <a:extLst>
              <a:ext uri="{FF2B5EF4-FFF2-40B4-BE49-F238E27FC236}">
                <a16:creationId xmlns:a16="http://schemas.microsoft.com/office/drawing/2014/main" id="{F20EAA99-2F53-4A64-8B61-2E7B78368454}"/>
              </a:ext>
            </a:extLst>
          </p:cNvPr>
          <p:cNvSpPr>
            <a:spLocks noGrp="1"/>
          </p:cNvSpPr>
          <p:nvPr>
            <p:ph idx="1"/>
          </p:nvPr>
        </p:nvSpPr>
        <p:spPr>
          <a:xfrm>
            <a:off x="3595456" y="1580225"/>
            <a:ext cx="7705819" cy="4749550"/>
          </a:xfrm>
        </p:spPr>
        <p:txBody>
          <a:bodyPr>
            <a:normAutofit fontScale="70000" lnSpcReduction="20000"/>
          </a:bodyPr>
          <a:lstStyle/>
          <a:p>
            <a:r>
              <a:rPr lang="en-US" dirty="0"/>
              <a:t>The warning signs of </a:t>
            </a:r>
            <a:r>
              <a:rPr lang="en-US" u="sng" dirty="0"/>
              <a:t>dating abuse</a:t>
            </a:r>
            <a:r>
              <a:rPr lang="en-US" dirty="0"/>
              <a:t> are similar to those of </a:t>
            </a:r>
            <a:r>
              <a:rPr lang="en-US" u="sng" dirty="0"/>
              <a:t>domestic abuse</a:t>
            </a:r>
            <a:r>
              <a:rPr lang="en-US" dirty="0"/>
              <a:t> regardless of . The warning signs include, but are not limited to, the following:</a:t>
            </a:r>
          </a:p>
          <a:p>
            <a:endParaRPr lang="en-US" dirty="0"/>
          </a:p>
          <a:p>
            <a:pPr marL="742950" lvl="1" indent="-285750"/>
            <a:r>
              <a:rPr lang="en-US" dirty="0"/>
              <a:t>Checking your cell phone or email without permission</a:t>
            </a:r>
          </a:p>
          <a:p>
            <a:pPr marL="742950" lvl="1" indent="-285750"/>
            <a:r>
              <a:rPr lang="en-US" dirty="0"/>
              <a:t>Constantly putting you down</a:t>
            </a:r>
          </a:p>
          <a:p>
            <a:pPr marL="742950" lvl="1" indent="-285750"/>
            <a:r>
              <a:rPr lang="en-US" dirty="0"/>
              <a:t>Extreme jealousy or insecurity</a:t>
            </a:r>
          </a:p>
          <a:p>
            <a:pPr marL="742950" lvl="1" indent="-285750"/>
            <a:r>
              <a:rPr lang="en-US" dirty="0"/>
              <a:t>Explosive temper</a:t>
            </a:r>
          </a:p>
          <a:p>
            <a:pPr marL="742950" lvl="1" indent="-285750"/>
            <a:r>
              <a:rPr lang="en-US" dirty="0"/>
              <a:t>Isolating you from family or friends</a:t>
            </a:r>
          </a:p>
          <a:p>
            <a:pPr marL="742950" lvl="1" indent="-285750"/>
            <a:r>
              <a:rPr lang="en-US" dirty="0"/>
              <a:t>Making false accusations</a:t>
            </a:r>
          </a:p>
          <a:p>
            <a:pPr marL="742950" lvl="1" indent="-285750"/>
            <a:r>
              <a:rPr lang="en-US" dirty="0"/>
              <a:t>Mood swings</a:t>
            </a:r>
          </a:p>
          <a:p>
            <a:pPr marL="742950" lvl="1" indent="-285750"/>
            <a:r>
              <a:rPr lang="en-US" dirty="0"/>
              <a:t>Physically hurting you in any way</a:t>
            </a:r>
          </a:p>
          <a:p>
            <a:pPr marL="742950" lvl="1" indent="-285750"/>
            <a:r>
              <a:rPr lang="en-US" dirty="0"/>
              <a:t>Possessiveness</a:t>
            </a:r>
          </a:p>
          <a:p>
            <a:pPr marL="742950" lvl="1" indent="-285750"/>
            <a:r>
              <a:rPr lang="en-US" dirty="0"/>
              <a:t>Telling you what to do</a:t>
            </a:r>
          </a:p>
          <a:p>
            <a:pPr marL="742950" lvl="1" indent="-285750"/>
            <a:r>
              <a:rPr lang="en-US" dirty="0"/>
              <a:t>You’re just hanging out with friends, but they think you’re cheating.</a:t>
            </a:r>
          </a:p>
          <a:p>
            <a:pPr marL="742950" lvl="1" indent="-285750"/>
            <a:r>
              <a:rPr lang="en-US" dirty="0"/>
              <a:t>You’re not ready to have sex, but they keep pressuring you.</a:t>
            </a:r>
          </a:p>
          <a:p>
            <a:pPr marL="742950" lvl="1" indent="-285750"/>
            <a:r>
              <a:rPr lang="en-US" dirty="0"/>
              <a:t>You went to basketball practice instead of spending time with them.</a:t>
            </a:r>
          </a:p>
          <a:p>
            <a:endParaRPr lang="en-US" dirty="0"/>
          </a:p>
        </p:txBody>
      </p:sp>
      <p:pic>
        <p:nvPicPr>
          <p:cNvPr id="5" name="Picture 4">
            <a:extLst>
              <a:ext uri="{FF2B5EF4-FFF2-40B4-BE49-F238E27FC236}">
                <a16:creationId xmlns:a16="http://schemas.microsoft.com/office/drawing/2014/main" id="{6AE2C2CD-391D-4566-AA3F-8108D445781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09186" y="2539730"/>
            <a:ext cx="2667808" cy="1778539"/>
          </a:xfrm>
          <a:prstGeom prst="rect">
            <a:avLst/>
          </a:prstGeom>
        </p:spPr>
      </p:pic>
    </p:spTree>
    <p:extLst>
      <p:ext uri="{BB962C8B-B14F-4D97-AF65-F5344CB8AC3E}">
        <p14:creationId xmlns:p14="http://schemas.microsoft.com/office/powerpoint/2010/main" val="1038330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AA52-2CC5-4009-A1C9-E1EB6CBA2FAC}"/>
              </a:ext>
            </a:extLst>
          </p:cNvPr>
          <p:cNvSpPr>
            <a:spLocks noGrp="1"/>
          </p:cNvSpPr>
          <p:nvPr>
            <p:ph type="title"/>
          </p:nvPr>
        </p:nvSpPr>
        <p:spPr>
          <a:xfrm>
            <a:off x="1145218" y="807380"/>
            <a:ext cx="10428830" cy="772845"/>
          </a:xfrm>
        </p:spPr>
        <p:txBody>
          <a:bodyPr/>
          <a:lstStyle/>
          <a:p>
            <a:r>
              <a:rPr lang="en-US" dirty="0"/>
              <a:t>Conflict Resolution</a:t>
            </a:r>
          </a:p>
        </p:txBody>
      </p:sp>
      <p:sp>
        <p:nvSpPr>
          <p:cNvPr id="3" name="Content Placeholder 2">
            <a:extLst>
              <a:ext uri="{FF2B5EF4-FFF2-40B4-BE49-F238E27FC236}">
                <a16:creationId xmlns:a16="http://schemas.microsoft.com/office/drawing/2014/main" id="{F20EAA99-2F53-4A64-8B61-2E7B78368454}"/>
              </a:ext>
            </a:extLst>
          </p:cNvPr>
          <p:cNvSpPr>
            <a:spLocks noGrp="1"/>
          </p:cNvSpPr>
          <p:nvPr>
            <p:ph idx="1"/>
          </p:nvPr>
        </p:nvSpPr>
        <p:spPr>
          <a:xfrm>
            <a:off x="3577701" y="1736845"/>
            <a:ext cx="7776098" cy="4592930"/>
          </a:xfrm>
        </p:spPr>
        <p:txBody>
          <a:bodyPr>
            <a:normAutofit fontScale="92500" lnSpcReduction="10000"/>
          </a:bodyPr>
          <a:lstStyle/>
          <a:p>
            <a:r>
              <a:rPr lang="en-US" dirty="0"/>
              <a:t>There is conflict in all relationships. “Conflict” specifically means verbal disagreements and arguments. People disagree and that isn’t necessarily a bad thing. In fact, you have the right to a different opinion from your partner.</a:t>
            </a:r>
          </a:p>
          <a:p>
            <a:endParaRPr lang="en-US" dirty="0"/>
          </a:p>
          <a:p>
            <a:r>
              <a:rPr lang="en-US" dirty="0"/>
              <a:t>In a healthy relationship, communication is key. When you communicate effectively, you understand your partner better and make your relationship stronger. When you can resolve conflicts successfully, you are developing a healthy, mature relationship.</a:t>
            </a:r>
          </a:p>
          <a:p>
            <a:endParaRPr lang="en-US" dirty="0"/>
          </a:p>
        </p:txBody>
      </p:sp>
      <p:pic>
        <p:nvPicPr>
          <p:cNvPr id="16" name="Picture 15">
            <a:extLst>
              <a:ext uri="{FF2B5EF4-FFF2-40B4-BE49-F238E27FC236}">
                <a16:creationId xmlns:a16="http://schemas.microsoft.com/office/drawing/2014/main" id="{EE1A8C62-A043-4413-919F-3F9A9354FA94}"/>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5024" r="15197"/>
          <a:stretch/>
        </p:blipFill>
        <p:spPr>
          <a:xfrm>
            <a:off x="788140" y="2188864"/>
            <a:ext cx="2610036" cy="2805317"/>
          </a:xfrm>
          <a:prstGeom prst="rect">
            <a:avLst/>
          </a:prstGeom>
        </p:spPr>
      </p:pic>
      <p:sp>
        <p:nvSpPr>
          <p:cNvPr id="17" name="TextBox 16">
            <a:extLst>
              <a:ext uri="{FF2B5EF4-FFF2-40B4-BE49-F238E27FC236}">
                <a16:creationId xmlns:a16="http://schemas.microsoft.com/office/drawing/2014/main" id="{A410624E-AD34-4BD3-A673-C1B1C97146E4}"/>
              </a:ext>
            </a:extLst>
          </p:cNvPr>
          <p:cNvSpPr txBox="1"/>
          <p:nvPr/>
        </p:nvSpPr>
        <p:spPr>
          <a:xfrm>
            <a:off x="788141" y="4624849"/>
            <a:ext cx="2789559" cy="369332"/>
          </a:xfrm>
          <a:prstGeom prst="rect">
            <a:avLst/>
          </a:prstGeom>
          <a:noFill/>
        </p:spPr>
        <p:txBody>
          <a:bodyPr wrap="square" rtlCol="0">
            <a:spAutoFit/>
          </a:bodyPr>
          <a:lstStyle/>
          <a:p>
            <a:r>
              <a:rPr lang="en-US" sz="900" dirty="0">
                <a:solidFill>
                  <a:schemeClr val="bg1"/>
                </a:solidFill>
                <a:hlinkClick r:id="rId4" tooltip="http://www.quantumday.com/2012/03/mit-news-conflict-resolution-power-of.html">
                  <a:extLst>
                    <a:ext uri="{A12FA001-AC4F-418D-AE19-62706E023703}">
                      <ahyp:hlinkClr xmlns:ahyp="http://schemas.microsoft.com/office/drawing/2018/hyperlinkcolor" val="tx"/>
                    </a:ext>
                  </a:extLst>
                </a:hlinkClick>
              </a:rPr>
              <a:t>This Photo</a:t>
            </a:r>
            <a:r>
              <a:rPr lang="en-US" sz="900" dirty="0">
                <a:solidFill>
                  <a:schemeClr val="bg1"/>
                </a:solidFill>
              </a:rPr>
              <a:t> by Unknown Author is licensed under </a:t>
            </a:r>
            <a:r>
              <a:rPr lang="en-US" sz="900" dirty="0">
                <a:solidFill>
                  <a:schemeClr val="bg1"/>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900" dirty="0">
              <a:solidFill>
                <a:schemeClr val="bg1"/>
              </a:solidFill>
            </a:endParaRPr>
          </a:p>
        </p:txBody>
      </p:sp>
    </p:spTree>
    <p:extLst>
      <p:ext uri="{BB962C8B-B14F-4D97-AF65-F5344CB8AC3E}">
        <p14:creationId xmlns:p14="http://schemas.microsoft.com/office/powerpoint/2010/main" val="527838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D_SimplePPT" id="{AED3945A-E9DD-744C-ABC9-F77E2CCEBB6E}" vid="{48F9F9E2-0B02-DD4F-9A42-CD86F723072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mplateType xmlns="ddca97fc-4195-40b4-8f33-25cc3596c07f">
      <Value>Digital / Email Templates</Value>
    </TemplateTyp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200AB67A57C8340B4A421DC5CC52330" ma:contentTypeVersion="0" ma:contentTypeDescription="Create a new document." ma:contentTypeScope="" ma:versionID="52bf0fdf1351620341c77b4c4a883224">
  <xsd:schema xmlns:xsd="http://www.w3.org/2001/XMLSchema" xmlns:xs="http://www.w3.org/2001/XMLSchema" xmlns:p="http://schemas.microsoft.com/office/2006/metadata/properties" xmlns:ns2="ddca97fc-4195-40b4-8f33-25cc3596c07f" targetNamespace="http://schemas.microsoft.com/office/2006/metadata/properties" ma:root="true" ma:fieldsID="d0444e9dcb057dfce8a4807566f33a6c" ns2:_="">
    <xsd:import namespace="ddca97fc-4195-40b4-8f33-25cc3596c07f"/>
    <xsd:element name="properties">
      <xsd:complexType>
        <xsd:sequence>
          <xsd:element name="documentManagement">
            <xsd:complexType>
              <xsd:all>
                <xsd:element ref="ns2:Template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ca97fc-4195-40b4-8f33-25cc3596c07f" elementFormDefault="qualified">
    <xsd:import namespace="http://schemas.microsoft.com/office/2006/documentManagement/types"/>
    <xsd:import namespace="http://schemas.microsoft.com/office/infopath/2007/PartnerControls"/>
    <xsd:element name="TemplateType" ma:index="8" nillable="true" ma:displayName="TemplateType" ma:description="Type of template" ma:internalName="TemplateType">
      <xsd:complexType>
        <xsd:complexContent>
          <xsd:extension base="dms:MultiChoice">
            <xsd:sequence>
              <xsd:element name="Value" maxOccurs="unbounded" minOccurs="0" nillable="true">
                <xsd:simpleType>
                  <xsd:restriction base="dms:Choice">
                    <xsd:enumeration value="Business Cards, Letterhead &amp; Envelopes"/>
                    <xsd:enumeration value="Printable Templates"/>
                    <xsd:enumeration value="Digital / Email Templates"/>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CC36CF-2536-4E3A-BF4D-5BF367D509B5}">
  <ds:schemaRefs>
    <ds:schemaRef ds:uri="http://www.w3.org/XML/1998/namespace"/>
    <ds:schemaRef ds:uri="http://purl.org/dc/terms/"/>
    <ds:schemaRef ds:uri="http://schemas.openxmlformats.org/package/2006/metadata/core-properties"/>
    <ds:schemaRef ds:uri="ddca97fc-4195-40b4-8f33-25cc3596c07f"/>
    <ds:schemaRef ds:uri="http://purl.org/dc/dcmitype/"/>
    <ds:schemaRef ds:uri="http://purl.org/dc/elements/1.1/"/>
    <ds:schemaRef ds:uri="http://schemas.microsoft.com/office/2006/documentManagement/type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5BD190C-B5C1-4451-BA01-702C147027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ca97fc-4195-40b4-8f33-25cc3596c0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625F68-FFD7-4343-A5BD-CF014A3100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337</TotalTime>
  <Words>1495</Words>
  <Application>Microsoft Office PowerPoint</Application>
  <PresentationFormat>Widescreen</PresentationFormat>
  <Paragraphs>102</Paragraphs>
  <Slides>18</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Baskerville</vt:lpstr>
      <vt:lpstr>Calibri</vt:lpstr>
      <vt:lpstr>DIN</vt:lpstr>
      <vt:lpstr>Myriad Arabic</vt:lpstr>
      <vt:lpstr>Myriad Pro</vt:lpstr>
      <vt:lpstr>Verdana</vt:lpstr>
      <vt:lpstr>Wingdings</vt:lpstr>
      <vt:lpstr>Office Theme</vt:lpstr>
      <vt:lpstr>Dating Violence &amp; Date Rape</vt:lpstr>
      <vt:lpstr>Dating Violence</vt:lpstr>
      <vt:lpstr>Statistics</vt:lpstr>
      <vt:lpstr>LGBTQ+ Abusive Relationships </vt:lpstr>
      <vt:lpstr>Obstacles for LGBTQ+ to Get Help </vt:lpstr>
      <vt:lpstr>Obstacles for LGBTQ+ to Get Help</vt:lpstr>
      <vt:lpstr>Obstacles for LGBTQ+ to Get Help</vt:lpstr>
      <vt:lpstr>Warning Signs of Dating Abuse </vt:lpstr>
      <vt:lpstr>Conflict Resolution</vt:lpstr>
      <vt:lpstr>Conflict Resolution</vt:lpstr>
      <vt:lpstr>Conflict Resolution</vt:lpstr>
      <vt:lpstr>Conflict Resolution</vt:lpstr>
      <vt:lpstr>PowerPoint Presentation</vt:lpstr>
      <vt:lpstr>Conflict Resolution</vt:lpstr>
      <vt:lpstr>Date Rape</vt:lpstr>
      <vt:lpstr>Date Rape</vt:lpstr>
      <vt:lpstr>Date Rape</vt:lpstr>
      <vt:lpstr>Reporting Dating Violence/Date Rape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2019 COD PPT Template</dc:title>
  <dc:creator>Microsoft Office User</dc:creator>
  <cp:lastModifiedBy>Jill Probst</cp:lastModifiedBy>
  <cp:revision>37</cp:revision>
  <dcterms:created xsi:type="dcterms:W3CDTF">2019-01-21T23:04:50Z</dcterms:created>
  <dcterms:modified xsi:type="dcterms:W3CDTF">2021-03-16T22:05:00Z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0x010100E200AB67A57C8340B4A421DC5CC52330</vt:lpwstr>
  </property>
  <property fmtid="{D5CDD505-2E9C-101B-9397-08002B2CF9AE}" pid="3" name="Order">
    <vt:r8>15700</vt:r8>
  </property>
  <property fmtid="{D5CDD505-2E9C-101B-9397-08002B2CF9AE}" pid="4" name="TemplateUrl">
    <vt:lpwstr/>
  </property>
  <property fmtid="{D5CDD505-2E9C-101B-9397-08002B2CF9AE}" pid="5" name="xd_Signature">
    <vt:bool>false</vt:bool>
  </property>
  <property fmtid="{D5CDD505-2E9C-101B-9397-08002B2CF9AE}" pid="6" name="xd_ProgID">
    <vt:lpwstr/>
  </property>
</Properties>
</file>