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58" r:id="rId6"/>
    <p:sldId id="265" r:id="rId7"/>
    <p:sldId id="260" r:id="rId8"/>
    <p:sldId id="266" r:id="rId9"/>
    <p:sldId id="259" r:id="rId10"/>
    <p:sldId id="261" r:id="rId11"/>
    <p:sldId id="264" r:id="rId12"/>
    <p:sldId id="262" r:id="rId13"/>
    <p:sldId id="263" r:id="rId14"/>
    <p:sldId id="25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425"/>
    <a:srgbClr val="C41130"/>
    <a:srgbClr val="C412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67" autoAdjust="0"/>
    <p:restoredTop sz="94781"/>
  </p:normalViewPr>
  <p:slideViewPr>
    <p:cSldViewPr snapToGrid="0" snapToObjects="1">
      <p:cViewPr varScale="1">
        <p:scale>
          <a:sx n="68" d="100"/>
          <a:sy n="68" d="100"/>
        </p:scale>
        <p:origin x="1086" y="120"/>
      </p:cViewPr>
      <p:guideLst/>
    </p:cSldViewPr>
  </p:slideViewPr>
  <p:notesTextViewPr>
    <p:cViewPr>
      <p:scale>
        <a:sx n="3" d="2"/>
        <a:sy n="3" d="2"/>
      </p:scale>
      <p:origin x="0" y="0"/>
    </p:cViewPr>
  </p:notesTextViewPr>
  <p:notesViewPr>
    <p:cSldViewPr snapToGrid="0" snapToObjects="1">
      <p:cViewPr varScale="1">
        <p:scale>
          <a:sx n="86" d="100"/>
          <a:sy n="86" d="100"/>
        </p:scale>
        <p:origin x="3928"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63A5B1-4726-4448-93DE-FDA390A1273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87455995-5A78-454C-8A20-AAD452D733DE}">
      <dgm:prSet phldrT="[Text]" custT="1"/>
      <dgm:spPr>
        <a:solidFill>
          <a:srgbClr val="FF0000"/>
        </a:solidFill>
      </dgm:spPr>
      <dgm:t>
        <a:bodyPr/>
        <a:lstStyle/>
        <a:p>
          <a:r>
            <a:rPr lang="en-US" sz="1600" dirty="0"/>
            <a:t>POWER AND CONTROL</a:t>
          </a:r>
        </a:p>
      </dgm:t>
    </dgm:pt>
    <dgm:pt modelId="{83A14DFD-72E7-402A-8D5C-A2DBB5F7C29E}" type="parTrans" cxnId="{AB26E13C-05D8-4E43-893F-D3F1550835D6}">
      <dgm:prSet/>
      <dgm:spPr/>
      <dgm:t>
        <a:bodyPr/>
        <a:lstStyle/>
        <a:p>
          <a:endParaRPr lang="en-US"/>
        </a:p>
      </dgm:t>
    </dgm:pt>
    <dgm:pt modelId="{88FD26AF-2192-4880-833B-8ACFA9C3BE6D}" type="sibTrans" cxnId="{AB26E13C-05D8-4E43-893F-D3F1550835D6}">
      <dgm:prSet/>
      <dgm:spPr/>
      <dgm:t>
        <a:bodyPr/>
        <a:lstStyle/>
        <a:p>
          <a:endParaRPr lang="en-US"/>
        </a:p>
      </dgm:t>
    </dgm:pt>
    <dgm:pt modelId="{5DA34DE0-09B6-4053-9846-38DD89EB4E88}">
      <dgm:prSet phldrT="[Text]" custT="1"/>
      <dgm:spPr>
        <a:solidFill>
          <a:srgbClr val="FF0000"/>
        </a:solidFill>
      </dgm:spPr>
      <dgm:t>
        <a:bodyPr/>
        <a:lstStyle/>
        <a:p>
          <a:r>
            <a:rPr lang="en-US" sz="1000" dirty="0"/>
            <a:t>USING INTIMIDATION</a:t>
          </a:r>
        </a:p>
      </dgm:t>
    </dgm:pt>
    <dgm:pt modelId="{7A77E894-2A0C-4F44-A863-CE5CF7544143}" type="parTrans" cxnId="{284C53C2-8F48-46CF-9A68-3077DA0C1774}">
      <dgm:prSet/>
      <dgm:spPr/>
      <dgm:t>
        <a:bodyPr/>
        <a:lstStyle/>
        <a:p>
          <a:endParaRPr lang="en-US"/>
        </a:p>
      </dgm:t>
    </dgm:pt>
    <dgm:pt modelId="{48597E57-6239-4437-A72B-B2D2A7B70A89}" type="sibTrans" cxnId="{284C53C2-8F48-46CF-9A68-3077DA0C1774}">
      <dgm:prSet/>
      <dgm:spPr>
        <a:solidFill>
          <a:srgbClr val="FF0000"/>
        </a:solidFill>
      </dgm:spPr>
      <dgm:t>
        <a:bodyPr/>
        <a:lstStyle/>
        <a:p>
          <a:endParaRPr lang="en-US"/>
        </a:p>
      </dgm:t>
    </dgm:pt>
    <dgm:pt modelId="{A1016147-F701-41B3-BCD8-F570C030EEB2}">
      <dgm:prSet phldrT="[Text]" custT="1"/>
      <dgm:spPr>
        <a:solidFill>
          <a:srgbClr val="FF0000"/>
        </a:solidFill>
      </dgm:spPr>
      <dgm:t>
        <a:bodyPr/>
        <a:lstStyle/>
        <a:p>
          <a:r>
            <a:rPr lang="en-US" sz="1000" dirty="0"/>
            <a:t>USING EMOTIONAL ABUSE</a:t>
          </a:r>
        </a:p>
      </dgm:t>
    </dgm:pt>
    <dgm:pt modelId="{D20E805F-90B0-40A9-B232-E2AF03B731C6}" type="parTrans" cxnId="{2402F7D3-708A-44E5-9EAF-11B708121E3B}">
      <dgm:prSet/>
      <dgm:spPr/>
      <dgm:t>
        <a:bodyPr/>
        <a:lstStyle/>
        <a:p>
          <a:endParaRPr lang="en-US"/>
        </a:p>
      </dgm:t>
    </dgm:pt>
    <dgm:pt modelId="{BA7E329E-5178-4B9B-AE84-9AC3BDAD0C48}" type="sibTrans" cxnId="{2402F7D3-708A-44E5-9EAF-11B708121E3B}">
      <dgm:prSet/>
      <dgm:spPr>
        <a:solidFill>
          <a:srgbClr val="FF0000"/>
        </a:solidFill>
      </dgm:spPr>
      <dgm:t>
        <a:bodyPr/>
        <a:lstStyle/>
        <a:p>
          <a:endParaRPr lang="en-US"/>
        </a:p>
      </dgm:t>
    </dgm:pt>
    <dgm:pt modelId="{63CFBBF6-53BE-4A22-984D-686191B7943E}">
      <dgm:prSet phldrT="[Text]" custT="1"/>
      <dgm:spPr>
        <a:solidFill>
          <a:srgbClr val="FF0000"/>
        </a:solidFill>
      </dgm:spPr>
      <dgm:t>
        <a:bodyPr/>
        <a:lstStyle/>
        <a:p>
          <a:r>
            <a:rPr lang="en-US" sz="1100" dirty="0"/>
            <a:t>USING ISOLATION</a:t>
          </a:r>
        </a:p>
      </dgm:t>
    </dgm:pt>
    <dgm:pt modelId="{46E6D7F6-865B-4E28-87AB-0A2EE5AB751D}" type="parTrans" cxnId="{64A5C580-BE70-4237-8A48-041E5EDD24BE}">
      <dgm:prSet/>
      <dgm:spPr/>
      <dgm:t>
        <a:bodyPr/>
        <a:lstStyle/>
        <a:p>
          <a:endParaRPr lang="en-US"/>
        </a:p>
      </dgm:t>
    </dgm:pt>
    <dgm:pt modelId="{B4A23DFC-8C47-4934-A2A0-0FC30A68F8E9}" type="sibTrans" cxnId="{64A5C580-BE70-4237-8A48-041E5EDD24BE}">
      <dgm:prSet/>
      <dgm:spPr>
        <a:solidFill>
          <a:srgbClr val="FF0000"/>
        </a:solidFill>
      </dgm:spPr>
      <dgm:t>
        <a:bodyPr/>
        <a:lstStyle/>
        <a:p>
          <a:endParaRPr lang="en-US"/>
        </a:p>
      </dgm:t>
    </dgm:pt>
    <dgm:pt modelId="{A2B66FE7-02BE-44AD-A527-2BA1976BA1F4}">
      <dgm:prSet phldrT="[Text]" custT="1"/>
      <dgm:spPr>
        <a:solidFill>
          <a:srgbClr val="FF0000"/>
        </a:solidFill>
      </dgm:spPr>
      <dgm:t>
        <a:bodyPr/>
        <a:lstStyle/>
        <a:p>
          <a:r>
            <a:rPr lang="en-US" sz="900" dirty="0"/>
            <a:t>MINIMIZING, DENYING AND BLAMING</a:t>
          </a:r>
        </a:p>
      </dgm:t>
    </dgm:pt>
    <dgm:pt modelId="{0297D390-CFB6-4E87-84DA-2746318215D0}" type="parTrans" cxnId="{A2D9F082-4A0C-413A-BA63-E511A264430B}">
      <dgm:prSet/>
      <dgm:spPr/>
      <dgm:t>
        <a:bodyPr/>
        <a:lstStyle/>
        <a:p>
          <a:endParaRPr lang="en-US"/>
        </a:p>
      </dgm:t>
    </dgm:pt>
    <dgm:pt modelId="{24D6A8C5-C2B7-429F-A9EA-45D4B1651C84}" type="sibTrans" cxnId="{A2D9F082-4A0C-413A-BA63-E511A264430B}">
      <dgm:prSet/>
      <dgm:spPr>
        <a:solidFill>
          <a:srgbClr val="FF0000"/>
        </a:solidFill>
      </dgm:spPr>
      <dgm:t>
        <a:bodyPr/>
        <a:lstStyle/>
        <a:p>
          <a:endParaRPr lang="en-US"/>
        </a:p>
      </dgm:t>
    </dgm:pt>
    <dgm:pt modelId="{579C2438-4B2B-4BF7-8296-5BF0C8959B77}">
      <dgm:prSet phldrT="[Text]" custT="1"/>
      <dgm:spPr>
        <a:solidFill>
          <a:srgbClr val="FF0000"/>
        </a:solidFill>
      </dgm:spPr>
      <dgm:t>
        <a:bodyPr/>
        <a:lstStyle/>
        <a:p>
          <a:r>
            <a:rPr lang="en-US" sz="1000" dirty="0"/>
            <a:t>USING CHILDREN</a:t>
          </a:r>
        </a:p>
      </dgm:t>
    </dgm:pt>
    <dgm:pt modelId="{C3674298-F37C-4645-9109-3FB8C03AC661}" type="parTrans" cxnId="{CDDE7ABE-E66D-4E78-BC97-2750C6477B9A}">
      <dgm:prSet/>
      <dgm:spPr/>
      <dgm:t>
        <a:bodyPr/>
        <a:lstStyle/>
        <a:p>
          <a:endParaRPr lang="en-US"/>
        </a:p>
      </dgm:t>
    </dgm:pt>
    <dgm:pt modelId="{1698651D-D669-4F8A-A080-E4DB613DF5E9}" type="sibTrans" cxnId="{CDDE7ABE-E66D-4E78-BC97-2750C6477B9A}">
      <dgm:prSet/>
      <dgm:spPr>
        <a:solidFill>
          <a:srgbClr val="FF0000"/>
        </a:solidFill>
      </dgm:spPr>
      <dgm:t>
        <a:bodyPr/>
        <a:lstStyle/>
        <a:p>
          <a:endParaRPr lang="en-US"/>
        </a:p>
      </dgm:t>
    </dgm:pt>
    <dgm:pt modelId="{DACF7929-C113-4914-95B2-C3D2495F1B2C}">
      <dgm:prSet phldrT="[Text]" custT="1"/>
      <dgm:spPr>
        <a:solidFill>
          <a:srgbClr val="FF0000"/>
        </a:solidFill>
      </dgm:spPr>
      <dgm:t>
        <a:bodyPr/>
        <a:lstStyle/>
        <a:p>
          <a:r>
            <a:rPr lang="en-US" sz="1000" dirty="0"/>
            <a:t>USING MALE PRIVILEGE</a:t>
          </a:r>
        </a:p>
      </dgm:t>
    </dgm:pt>
    <dgm:pt modelId="{309F7566-00FB-49E1-B202-D6B4E35A32D5}" type="parTrans" cxnId="{BD75E705-A8ED-4AD1-90A3-39D297E861C6}">
      <dgm:prSet/>
      <dgm:spPr/>
      <dgm:t>
        <a:bodyPr/>
        <a:lstStyle/>
        <a:p>
          <a:endParaRPr lang="en-US"/>
        </a:p>
      </dgm:t>
    </dgm:pt>
    <dgm:pt modelId="{269DA58C-B247-4D99-B7CA-3FC9C3E99676}" type="sibTrans" cxnId="{BD75E705-A8ED-4AD1-90A3-39D297E861C6}">
      <dgm:prSet/>
      <dgm:spPr>
        <a:solidFill>
          <a:srgbClr val="FF0000"/>
        </a:solidFill>
      </dgm:spPr>
      <dgm:t>
        <a:bodyPr/>
        <a:lstStyle/>
        <a:p>
          <a:endParaRPr lang="en-US"/>
        </a:p>
      </dgm:t>
    </dgm:pt>
    <dgm:pt modelId="{3A595E74-80C0-4BED-8ACF-99999C7A476C}">
      <dgm:prSet phldrT="[Text]" custT="1"/>
      <dgm:spPr>
        <a:solidFill>
          <a:srgbClr val="FF0000"/>
        </a:solidFill>
      </dgm:spPr>
      <dgm:t>
        <a:bodyPr/>
        <a:lstStyle/>
        <a:p>
          <a:r>
            <a:rPr lang="en-US" sz="1000" dirty="0"/>
            <a:t>USING ECONOMIC ABUSE</a:t>
          </a:r>
        </a:p>
      </dgm:t>
    </dgm:pt>
    <dgm:pt modelId="{F7CFE60C-E0C9-42D8-B999-3CD78038068E}" type="parTrans" cxnId="{B205915D-DF58-4BEA-9288-BB7B7ED01FDB}">
      <dgm:prSet/>
      <dgm:spPr/>
      <dgm:t>
        <a:bodyPr/>
        <a:lstStyle/>
        <a:p>
          <a:endParaRPr lang="en-US"/>
        </a:p>
      </dgm:t>
    </dgm:pt>
    <dgm:pt modelId="{7D9FABAA-65C2-47D0-942C-9113544BD40D}" type="sibTrans" cxnId="{B205915D-DF58-4BEA-9288-BB7B7ED01FDB}">
      <dgm:prSet/>
      <dgm:spPr>
        <a:solidFill>
          <a:srgbClr val="FF0000"/>
        </a:solidFill>
      </dgm:spPr>
      <dgm:t>
        <a:bodyPr/>
        <a:lstStyle/>
        <a:p>
          <a:endParaRPr lang="en-US"/>
        </a:p>
      </dgm:t>
    </dgm:pt>
    <dgm:pt modelId="{1A343D3F-7454-424D-93B2-FED16BEFD07F}">
      <dgm:prSet phldrT="[Text]" custT="1"/>
      <dgm:spPr>
        <a:solidFill>
          <a:srgbClr val="FF0000"/>
        </a:solidFill>
      </dgm:spPr>
      <dgm:t>
        <a:bodyPr/>
        <a:lstStyle/>
        <a:p>
          <a:r>
            <a:rPr lang="en-US" sz="1000" dirty="0"/>
            <a:t>USING COERCION AND THREATS</a:t>
          </a:r>
        </a:p>
      </dgm:t>
    </dgm:pt>
    <dgm:pt modelId="{F56B21B5-5922-4FB4-91A2-1836B584104B}" type="parTrans" cxnId="{F9B57E72-910F-4184-988B-5691C4AC69D4}">
      <dgm:prSet/>
      <dgm:spPr/>
      <dgm:t>
        <a:bodyPr/>
        <a:lstStyle/>
        <a:p>
          <a:endParaRPr lang="en-US"/>
        </a:p>
      </dgm:t>
    </dgm:pt>
    <dgm:pt modelId="{A759033C-E96A-404D-B91D-8967B3AFEC6F}" type="sibTrans" cxnId="{F9B57E72-910F-4184-988B-5691C4AC69D4}">
      <dgm:prSet/>
      <dgm:spPr>
        <a:solidFill>
          <a:srgbClr val="FF0000"/>
        </a:solidFill>
      </dgm:spPr>
      <dgm:t>
        <a:bodyPr/>
        <a:lstStyle/>
        <a:p>
          <a:endParaRPr lang="en-US"/>
        </a:p>
      </dgm:t>
    </dgm:pt>
    <dgm:pt modelId="{C736943C-0D2A-4D71-95AC-E5CD939B2B47}">
      <dgm:prSet phldrT="[Text]"/>
      <dgm:spPr/>
      <dgm:t>
        <a:bodyPr/>
        <a:lstStyle/>
        <a:p>
          <a:endParaRPr lang="en-US" dirty="0"/>
        </a:p>
      </dgm:t>
    </dgm:pt>
    <dgm:pt modelId="{FA32DB02-9E45-42BB-BE9A-3F6B879B5ABC}" type="sibTrans" cxnId="{D4A88C72-E189-4A07-9AC5-B04C9576BAE3}">
      <dgm:prSet/>
      <dgm:spPr/>
      <dgm:t>
        <a:bodyPr/>
        <a:lstStyle/>
        <a:p>
          <a:endParaRPr lang="en-US"/>
        </a:p>
      </dgm:t>
    </dgm:pt>
    <dgm:pt modelId="{AEEA917D-58D2-488F-8CEA-9E9C38265597}" type="parTrans" cxnId="{D4A88C72-E189-4A07-9AC5-B04C9576BAE3}">
      <dgm:prSet/>
      <dgm:spPr/>
      <dgm:t>
        <a:bodyPr/>
        <a:lstStyle/>
        <a:p>
          <a:endParaRPr lang="en-US"/>
        </a:p>
      </dgm:t>
    </dgm:pt>
    <dgm:pt modelId="{A495DF9C-8F3C-4916-A663-C3AD6FF904A2}" type="pres">
      <dgm:prSet presAssocID="{3E63A5B1-4726-4448-93DE-FDA390A1273C}" presName="Name0" presStyleCnt="0">
        <dgm:presLayoutVars>
          <dgm:chMax val="1"/>
          <dgm:dir/>
          <dgm:animLvl val="ctr"/>
          <dgm:resizeHandles val="exact"/>
        </dgm:presLayoutVars>
      </dgm:prSet>
      <dgm:spPr/>
    </dgm:pt>
    <dgm:pt modelId="{CB7D7443-B6E9-4E2C-8E3A-D2C602E17A1D}" type="pres">
      <dgm:prSet presAssocID="{87455995-5A78-454C-8A20-AAD452D733DE}" presName="centerShape" presStyleLbl="node0" presStyleIdx="0" presStyleCnt="1"/>
      <dgm:spPr/>
    </dgm:pt>
    <dgm:pt modelId="{489763D9-20C1-4E86-9FF6-32654F63FEF6}" type="pres">
      <dgm:prSet presAssocID="{5DA34DE0-09B6-4053-9846-38DD89EB4E88}" presName="node" presStyleLbl="node1" presStyleIdx="0" presStyleCnt="8" custScaleX="114150" custScaleY="108298">
        <dgm:presLayoutVars>
          <dgm:bulletEnabled val="1"/>
        </dgm:presLayoutVars>
      </dgm:prSet>
      <dgm:spPr/>
    </dgm:pt>
    <dgm:pt modelId="{3A47D6D2-6A66-4351-86A1-FCABBEED01A1}" type="pres">
      <dgm:prSet presAssocID="{5DA34DE0-09B6-4053-9846-38DD89EB4E88}" presName="dummy" presStyleCnt="0"/>
      <dgm:spPr/>
    </dgm:pt>
    <dgm:pt modelId="{EB43D685-9754-4748-8A24-0E4B463E237A}" type="pres">
      <dgm:prSet presAssocID="{48597E57-6239-4437-A72B-B2D2A7B70A89}" presName="sibTrans" presStyleLbl="sibTrans2D1" presStyleIdx="0" presStyleCnt="8"/>
      <dgm:spPr/>
    </dgm:pt>
    <dgm:pt modelId="{2C5CE15B-F32B-4664-8B50-13458FA4BA17}" type="pres">
      <dgm:prSet presAssocID="{A1016147-F701-41B3-BCD8-F570C030EEB2}" presName="node" presStyleLbl="node1" presStyleIdx="1" presStyleCnt="8">
        <dgm:presLayoutVars>
          <dgm:bulletEnabled val="1"/>
        </dgm:presLayoutVars>
      </dgm:prSet>
      <dgm:spPr/>
    </dgm:pt>
    <dgm:pt modelId="{BCCECF46-0F81-4785-A369-6BAA41BEC2F3}" type="pres">
      <dgm:prSet presAssocID="{A1016147-F701-41B3-BCD8-F570C030EEB2}" presName="dummy" presStyleCnt="0"/>
      <dgm:spPr/>
    </dgm:pt>
    <dgm:pt modelId="{2A093D2D-7D19-462E-AD95-1878A6E00C75}" type="pres">
      <dgm:prSet presAssocID="{BA7E329E-5178-4B9B-AE84-9AC3BDAD0C48}" presName="sibTrans" presStyleLbl="sibTrans2D1" presStyleIdx="1" presStyleCnt="8"/>
      <dgm:spPr/>
    </dgm:pt>
    <dgm:pt modelId="{FB23CD02-2A8C-4AFB-8EA5-E48AACC06E19}" type="pres">
      <dgm:prSet presAssocID="{63CFBBF6-53BE-4A22-984D-686191B7943E}" presName="node" presStyleLbl="node1" presStyleIdx="2" presStyleCnt="8">
        <dgm:presLayoutVars>
          <dgm:bulletEnabled val="1"/>
        </dgm:presLayoutVars>
      </dgm:prSet>
      <dgm:spPr/>
    </dgm:pt>
    <dgm:pt modelId="{81114A7C-298E-4850-ABE2-B23136F494AE}" type="pres">
      <dgm:prSet presAssocID="{63CFBBF6-53BE-4A22-984D-686191B7943E}" presName="dummy" presStyleCnt="0"/>
      <dgm:spPr/>
    </dgm:pt>
    <dgm:pt modelId="{9E6F2778-600E-4AA0-BD15-7B7E34A4DD6F}" type="pres">
      <dgm:prSet presAssocID="{B4A23DFC-8C47-4934-A2A0-0FC30A68F8E9}" presName="sibTrans" presStyleLbl="sibTrans2D1" presStyleIdx="2" presStyleCnt="8"/>
      <dgm:spPr/>
    </dgm:pt>
    <dgm:pt modelId="{BB1AF878-33A2-4A46-A7BF-97E7AF149531}" type="pres">
      <dgm:prSet presAssocID="{A2B66FE7-02BE-44AD-A527-2BA1976BA1F4}" presName="node" presStyleLbl="node1" presStyleIdx="3" presStyleCnt="8">
        <dgm:presLayoutVars>
          <dgm:bulletEnabled val="1"/>
        </dgm:presLayoutVars>
      </dgm:prSet>
      <dgm:spPr/>
    </dgm:pt>
    <dgm:pt modelId="{EB16576F-8448-4BF7-BD58-3C6A6D9FBB3F}" type="pres">
      <dgm:prSet presAssocID="{A2B66FE7-02BE-44AD-A527-2BA1976BA1F4}" presName="dummy" presStyleCnt="0"/>
      <dgm:spPr/>
    </dgm:pt>
    <dgm:pt modelId="{9DC8F659-12DF-4749-A801-B1AC94F679CF}" type="pres">
      <dgm:prSet presAssocID="{24D6A8C5-C2B7-429F-A9EA-45D4B1651C84}" presName="sibTrans" presStyleLbl="sibTrans2D1" presStyleIdx="3" presStyleCnt="8"/>
      <dgm:spPr/>
    </dgm:pt>
    <dgm:pt modelId="{E6E3158F-6DAA-4B9F-A74D-CAF048532D09}" type="pres">
      <dgm:prSet presAssocID="{579C2438-4B2B-4BF7-8296-5BF0C8959B77}" presName="node" presStyleLbl="node1" presStyleIdx="4" presStyleCnt="8">
        <dgm:presLayoutVars>
          <dgm:bulletEnabled val="1"/>
        </dgm:presLayoutVars>
      </dgm:prSet>
      <dgm:spPr/>
    </dgm:pt>
    <dgm:pt modelId="{16CC1600-93FD-4ED6-B110-52E74D518B36}" type="pres">
      <dgm:prSet presAssocID="{579C2438-4B2B-4BF7-8296-5BF0C8959B77}" presName="dummy" presStyleCnt="0"/>
      <dgm:spPr/>
    </dgm:pt>
    <dgm:pt modelId="{1095FABB-57B5-4B4C-9EBB-FC956C932F66}" type="pres">
      <dgm:prSet presAssocID="{1698651D-D669-4F8A-A080-E4DB613DF5E9}" presName="sibTrans" presStyleLbl="sibTrans2D1" presStyleIdx="4" presStyleCnt="8"/>
      <dgm:spPr/>
    </dgm:pt>
    <dgm:pt modelId="{F45D1175-300A-44C9-8A66-D5420B1A3970}" type="pres">
      <dgm:prSet presAssocID="{DACF7929-C113-4914-95B2-C3D2495F1B2C}" presName="node" presStyleLbl="node1" presStyleIdx="5" presStyleCnt="8">
        <dgm:presLayoutVars>
          <dgm:bulletEnabled val="1"/>
        </dgm:presLayoutVars>
      </dgm:prSet>
      <dgm:spPr/>
    </dgm:pt>
    <dgm:pt modelId="{296EC2B7-7C34-4EB8-98BB-6E9B2E01B7FC}" type="pres">
      <dgm:prSet presAssocID="{DACF7929-C113-4914-95B2-C3D2495F1B2C}" presName="dummy" presStyleCnt="0"/>
      <dgm:spPr/>
    </dgm:pt>
    <dgm:pt modelId="{214162D1-A5C9-4C34-B9DD-7BCCF955E364}" type="pres">
      <dgm:prSet presAssocID="{269DA58C-B247-4D99-B7CA-3FC9C3E99676}" presName="sibTrans" presStyleLbl="sibTrans2D1" presStyleIdx="5" presStyleCnt="8"/>
      <dgm:spPr/>
    </dgm:pt>
    <dgm:pt modelId="{47F8D371-2A2D-45B6-B3B1-458D47580CFD}" type="pres">
      <dgm:prSet presAssocID="{3A595E74-80C0-4BED-8ACF-99999C7A476C}" presName="node" presStyleLbl="node1" presStyleIdx="6" presStyleCnt="8">
        <dgm:presLayoutVars>
          <dgm:bulletEnabled val="1"/>
        </dgm:presLayoutVars>
      </dgm:prSet>
      <dgm:spPr/>
    </dgm:pt>
    <dgm:pt modelId="{21DC8E5E-AD9B-4926-B490-3061CE700B31}" type="pres">
      <dgm:prSet presAssocID="{3A595E74-80C0-4BED-8ACF-99999C7A476C}" presName="dummy" presStyleCnt="0"/>
      <dgm:spPr/>
    </dgm:pt>
    <dgm:pt modelId="{BA06E929-5AD3-47BE-AD53-72155E419C8D}" type="pres">
      <dgm:prSet presAssocID="{7D9FABAA-65C2-47D0-942C-9113544BD40D}" presName="sibTrans" presStyleLbl="sibTrans2D1" presStyleIdx="6" presStyleCnt="8"/>
      <dgm:spPr/>
    </dgm:pt>
    <dgm:pt modelId="{6A29219C-26E4-4569-8E5B-369E0BB5647C}" type="pres">
      <dgm:prSet presAssocID="{1A343D3F-7454-424D-93B2-FED16BEFD07F}" presName="node" presStyleLbl="node1" presStyleIdx="7" presStyleCnt="8">
        <dgm:presLayoutVars>
          <dgm:bulletEnabled val="1"/>
        </dgm:presLayoutVars>
      </dgm:prSet>
      <dgm:spPr/>
    </dgm:pt>
    <dgm:pt modelId="{ACB183B1-2E66-471C-83D5-29C146AF7E0B}" type="pres">
      <dgm:prSet presAssocID="{1A343D3F-7454-424D-93B2-FED16BEFD07F}" presName="dummy" presStyleCnt="0"/>
      <dgm:spPr/>
    </dgm:pt>
    <dgm:pt modelId="{950F7566-D158-4DB4-878E-18499DDB436F}" type="pres">
      <dgm:prSet presAssocID="{A759033C-E96A-404D-B91D-8967B3AFEC6F}" presName="sibTrans" presStyleLbl="sibTrans2D1" presStyleIdx="7" presStyleCnt="8"/>
      <dgm:spPr/>
    </dgm:pt>
  </dgm:ptLst>
  <dgm:cxnLst>
    <dgm:cxn modelId="{BD75E705-A8ED-4AD1-90A3-39D297E861C6}" srcId="{87455995-5A78-454C-8A20-AAD452D733DE}" destId="{DACF7929-C113-4914-95B2-C3D2495F1B2C}" srcOrd="5" destOrd="0" parTransId="{309F7566-00FB-49E1-B202-D6B4E35A32D5}" sibTransId="{269DA58C-B247-4D99-B7CA-3FC9C3E99676}"/>
    <dgm:cxn modelId="{3598270A-5C83-4C2E-AD00-4B1EB0FD9913}" type="presOf" srcId="{63CFBBF6-53BE-4A22-984D-686191B7943E}" destId="{FB23CD02-2A8C-4AFB-8EA5-E48AACC06E19}" srcOrd="0" destOrd="0" presId="urn:microsoft.com/office/officeart/2005/8/layout/radial6"/>
    <dgm:cxn modelId="{CB34DE17-51ED-4E00-AC80-1FDB4ED9AFCD}" type="presOf" srcId="{3A595E74-80C0-4BED-8ACF-99999C7A476C}" destId="{47F8D371-2A2D-45B6-B3B1-458D47580CFD}" srcOrd="0" destOrd="0" presId="urn:microsoft.com/office/officeart/2005/8/layout/radial6"/>
    <dgm:cxn modelId="{42600023-00B4-4C20-9B83-639D265F0721}" type="presOf" srcId="{3E63A5B1-4726-4448-93DE-FDA390A1273C}" destId="{A495DF9C-8F3C-4916-A663-C3AD6FF904A2}" srcOrd="0" destOrd="0" presId="urn:microsoft.com/office/officeart/2005/8/layout/radial6"/>
    <dgm:cxn modelId="{AB26E13C-05D8-4E43-893F-D3F1550835D6}" srcId="{3E63A5B1-4726-4448-93DE-FDA390A1273C}" destId="{87455995-5A78-454C-8A20-AAD452D733DE}" srcOrd="0" destOrd="0" parTransId="{83A14DFD-72E7-402A-8D5C-A2DBB5F7C29E}" sibTransId="{88FD26AF-2192-4880-833B-8ACFA9C3BE6D}"/>
    <dgm:cxn modelId="{B205915D-DF58-4BEA-9288-BB7B7ED01FDB}" srcId="{87455995-5A78-454C-8A20-AAD452D733DE}" destId="{3A595E74-80C0-4BED-8ACF-99999C7A476C}" srcOrd="6" destOrd="0" parTransId="{F7CFE60C-E0C9-42D8-B999-3CD78038068E}" sibTransId="{7D9FABAA-65C2-47D0-942C-9113544BD40D}"/>
    <dgm:cxn modelId="{48B7245F-3D76-461A-AD68-23FA9A72068D}" type="presOf" srcId="{579C2438-4B2B-4BF7-8296-5BF0C8959B77}" destId="{E6E3158F-6DAA-4B9F-A74D-CAF048532D09}" srcOrd="0" destOrd="0" presId="urn:microsoft.com/office/officeart/2005/8/layout/radial6"/>
    <dgm:cxn modelId="{F16A3441-C18B-406E-9498-87CFB4EA1C61}" type="presOf" srcId="{DACF7929-C113-4914-95B2-C3D2495F1B2C}" destId="{F45D1175-300A-44C9-8A66-D5420B1A3970}" srcOrd="0" destOrd="0" presId="urn:microsoft.com/office/officeart/2005/8/layout/radial6"/>
    <dgm:cxn modelId="{17AB8A62-BA20-4058-B44B-2C21E35DB50A}" type="presOf" srcId="{A1016147-F701-41B3-BCD8-F570C030EEB2}" destId="{2C5CE15B-F32B-4664-8B50-13458FA4BA17}" srcOrd="0" destOrd="0" presId="urn:microsoft.com/office/officeart/2005/8/layout/radial6"/>
    <dgm:cxn modelId="{0586C76C-1E18-4E41-9DF6-59108980FBC8}" type="presOf" srcId="{48597E57-6239-4437-A72B-B2D2A7B70A89}" destId="{EB43D685-9754-4748-8A24-0E4B463E237A}" srcOrd="0" destOrd="0" presId="urn:microsoft.com/office/officeart/2005/8/layout/radial6"/>
    <dgm:cxn modelId="{13B42E71-7356-445C-BEEA-500F7A56AD0C}" type="presOf" srcId="{B4A23DFC-8C47-4934-A2A0-0FC30A68F8E9}" destId="{9E6F2778-600E-4AA0-BD15-7B7E34A4DD6F}" srcOrd="0" destOrd="0" presId="urn:microsoft.com/office/officeart/2005/8/layout/radial6"/>
    <dgm:cxn modelId="{F9B57E72-910F-4184-988B-5691C4AC69D4}" srcId="{87455995-5A78-454C-8A20-AAD452D733DE}" destId="{1A343D3F-7454-424D-93B2-FED16BEFD07F}" srcOrd="7" destOrd="0" parTransId="{F56B21B5-5922-4FB4-91A2-1836B584104B}" sibTransId="{A759033C-E96A-404D-B91D-8967B3AFEC6F}"/>
    <dgm:cxn modelId="{D4A88C72-E189-4A07-9AC5-B04C9576BAE3}" srcId="{3E63A5B1-4726-4448-93DE-FDA390A1273C}" destId="{C736943C-0D2A-4D71-95AC-E5CD939B2B47}" srcOrd="1" destOrd="0" parTransId="{AEEA917D-58D2-488F-8CEA-9E9C38265597}" sibTransId="{FA32DB02-9E45-42BB-BE9A-3F6B879B5ABC}"/>
    <dgm:cxn modelId="{64A5C580-BE70-4237-8A48-041E5EDD24BE}" srcId="{87455995-5A78-454C-8A20-AAD452D733DE}" destId="{63CFBBF6-53BE-4A22-984D-686191B7943E}" srcOrd="2" destOrd="0" parTransId="{46E6D7F6-865B-4E28-87AB-0A2EE5AB751D}" sibTransId="{B4A23DFC-8C47-4934-A2A0-0FC30A68F8E9}"/>
    <dgm:cxn modelId="{A2D9F082-4A0C-413A-BA63-E511A264430B}" srcId="{87455995-5A78-454C-8A20-AAD452D733DE}" destId="{A2B66FE7-02BE-44AD-A527-2BA1976BA1F4}" srcOrd="3" destOrd="0" parTransId="{0297D390-CFB6-4E87-84DA-2746318215D0}" sibTransId="{24D6A8C5-C2B7-429F-A9EA-45D4B1651C84}"/>
    <dgm:cxn modelId="{05670D8E-CDF0-4EFB-BB71-724D019B6F93}" type="presOf" srcId="{5DA34DE0-09B6-4053-9846-38DD89EB4E88}" destId="{489763D9-20C1-4E86-9FF6-32654F63FEF6}" srcOrd="0" destOrd="0" presId="urn:microsoft.com/office/officeart/2005/8/layout/radial6"/>
    <dgm:cxn modelId="{4F30FC93-7501-410B-8C16-BF885FBC0882}" type="presOf" srcId="{A759033C-E96A-404D-B91D-8967B3AFEC6F}" destId="{950F7566-D158-4DB4-878E-18499DDB436F}" srcOrd="0" destOrd="0" presId="urn:microsoft.com/office/officeart/2005/8/layout/radial6"/>
    <dgm:cxn modelId="{EBE950A0-4D20-44C5-A6FA-8E54C04DFA4C}" type="presOf" srcId="{BA7E329E-5178-4B9B-AE84-9AC3BDAD0C48}" destId="{2A093D2D-7D19-462E-AD95-1878A6E00C75}" srcOrd="0" destOrd="0" presId="urn:microsoft.com/office/officeart/2005/8/layout/radial6"/>
    <dgm:cxn modelId="{3264ECA4-CFE4-4DD2-BB48-9CBD427ADC57}" type="presOf" srcId="{24D6A8C5-C2B7-429F-A9EA-45D4B1651C84}" destId="{9DC8F659-12DF-4749-A801-B1AC94F679CF}" srcOrd="0" destOrd="0" presId="urn:microsoft.com/office/officeart/2005/8/layout/radial6"/>
    <dgm:cxn modelId="{43FDB0AA-B416-4000-89FC-8FE148B350A6}" type="presOf" srcId="{1698651D-D669-4F8A-A080-E4DB613DF5E9}" destId="{1095FABB-57B5-4B4C-9EBB-FC956C932F66}" srcOrd="0" destOrd="0" presId="urn:microsoft.com/office/officeart/2005/8/layout/radial6"/>
    <dgm:cxn modelId="{CDDE7ABE-E66D-4E78-BC97-2750C6477B9A}" srcId="{87455995-5A78-454C-8A20-AAD452D733DE}" destId="{579C2438-4B2B-4BF7-8296-5BF0C8959B77}" srcOrd="4" destOrd="0" parTransId="{C3674298-F37C-4645-9109-3FB8C03AC661}" sibTransId="{1698651D-D669-4F8A-A080-E4DB613DF5E9}"/>
    <dgm:cxn modelId="{284C53C2-8F48-46CF-9A68-3077DA0C1774}" srcId="{87455995-5A78-454C-8A20-AAD452D733DE}" destId="{5DA34DE0-09B6-4053-9846-38DD89EB4E88}" srcOrd="0" destOrd="0" parTransId="{7A77E894-2A0C-4F44-A863-CE5CF7544143}" sibTransId="{48597E57-6239-4437-A72B-B2D2A7B70A89}"/>
    <dgm:cxn modelId="{1F10C4C8-035F-4285-AEDB-59ABC6D1142A}" type="presOf" srcId="{1A343D3F-7454-424D-93B2-FED16BEFD07F}" destId="{6A29219C-26E4-4569-8E5B-369E0BB5647C}" srcOrd="0" destOrd="0" presId="urn:microsoft.com/office/officeart/2005/8/layout/radial6"/>
    <dgm:cxn modelId="{2A1DB3CA-B4B7-4BC9-BCF8-4F8751B5C6FF}" type="presOf" srcId="{269DA58C-B247-4D99-B7CA-3FC9C3E99676}" destId="{214162D1-A5C9-4C34-B9DD-7BCCF955E364}" srcOrd="0" destOrd="0" presId="urn:microsoft.com/office/officeart/2005/8/layout/radial6"/>
    <dgm:cxn modelId="{3CD831CD-90C6-42D0-95A2-B43583F8D34C}" type="presOf" srcId="{7D9FABAA-65C2-47D0-942C-9113544BD40D}" destId="{BA06E929-5AD3-47BE-AD53-72155E419C8D}" srcOrd="0" destOrd="0" presId="urn:microsoft.com/office/officeart/2005/8/layout/radial6"/>
    <dgm:cxn modelId="{2402F7D3-708A-44E5-9EAF-11B708121E3B}" srcId="{87455995-5A78-454C-8A20-AAD452D733DE}" destId="{A1016147-F701-41B3-BCD8-F570C030EEB2}" srcOrd="1" destOrd="0" parTransId="{D20E805F-90B0-40A9-B232-E2AF03B731C6}" sibTransId="{BA7E329E-5178-4B9B-AE84-9AC3BDAD0C48}"/>
    <dgm:cxn modelId="{6DFC54FC-B6BA-4931-B07A-EF23C4D3E6E9}" type="presOf" srcId="{A2B66FE7-02BE-44AD-A527-2BA1976BA1F4}" destId="{BB1AF878-33A2-4A46-A7BF-97E7AF149531}" srcOrd="0" destOrd="0" presId="urn:microsoft.com/office/officeart/2005/8/layout/radial6"/>
    <dgm:cxn modelId="{D6BEADFE-03F4-434A-8BCC-9402508F3CA7}" type="presOf" srcId="{87455995-5A78-454C-8A20-AAD452D733DE}" destId="{CB7D7443-B6E9-4E2C-8E3A-D2C602E17A1D}" srcOrd="0" destOrd="0" presId="urn:microsoft.com/office/officeart/2005/8/layout/radial6"/>
    <dgm:cxn modelId="{6A645C9A-4E6B-45BC-A6DD-19DA1BDF1E3D}" type="presParOf" srcId="{A495DF9C-8F3C-4916-A663-C3AD6FF904A2}" destId="{CB7D7443-B6E9-4E2C-8E3A-D2C602E17A1D}" srcOrd="0" destOrd="0" presId="urn:microsoft.com/office/officeart/2005/8/layout/radial6"/>
    <dgm:cxn modelId="{16E025EC-8080-42AE-988B-B5A88047B09E}" type="presParOf" srcId="{A495DF9C-8F3C-4916-A663-C3AD6FF904A2}" destId="{489763D9-20C1-4E86-9FF6-32654F63FEF6}" srcOrd="1" destOrd="0" presId="urn:microsoft.com/office/officeart/2005/8/layout/radial6"/>
    <dgm:cxn modelId="{B0EE17F7-A333-4115-A25D-C231EE03EE76}" type="presParOf" srcId="{A495DF9C-8F3C-4916-A663-C3AD6FF904A2}" destId="{3A47D6D2-6A66-4351-86A1-FCABBEED01A1}" srcOrd="2" destOrd="0" presId="urn:microsoft.com/office/officeart/2005/8/layout/radial6"/>
    <dgm:cxn modelId="{EC0CB1A2-29C5-49C3-BBAA-0763AA78C97B}" type="presParOf" srcId="{A495DF9C-8F3C-4916-A663-C3AD6FF904A2}" destId="{EB43D685-9754-4748-8A24-0E4B463E237A}" srcOrd="3" destOrd="0" presId="urn:microsoft.com/office/officeart/2005/8/layout/radial6"/>
    <dgm:cxn modelId="{0A4AB6AC-79BD-4FDE-937E-B1F56FD0B913}" type="presParOf" srcId="{A495DF9C-8F3C-4916-A663-C3AD6FF904A2}" destId="{2C5CE15B-F32B-4664-8B50-13458FA4BA17}" srcOrd="4" destOrd="0" presId="urn:microsoft.com/office/officeart/2005/8/layout/radial6"/>
    <dgm:cxn modelId="{3F518850-5923-42A5-BB4B-0BCBE86844E9}" type="presParOf" srcId="{A495DF9C-8F3C-4916-A663-C3AD6FF904A2}" destId="{BCCECF46-0F81-4785-A369-6BAA41BEC2F3}" srcOrd="5" destOrd="0" presId="urn:microsoft.com/office/officeart/2005/8/layout/radial6"/>
    <dgm:cxn modelId="{993257F9-935C-4CE8-98AD-E1119ACFF6F8}" type="presParOf" srcId="{A495DF9C-8F3C-4916-A663-C3AD6FF904A2}" destId="{2A093D2D-7D19-462E-AD95-1878A6E00C75}" srcOrd="6" destOrd="0" presId="urn:microsoft.com/office/officeart/2005/8/layout/radial6"/>
    <dgm:cxn modelId="{FD3BC4F4-978A-46DE-A301-D8704AD6197C}" type="presParOf" srcId="{A495DF9C-8F3C-4916-A663-C3AD6FF904A2}" destId="{FB23CD02-2A8C-4AFB-8EA5-E48AACC06E19}" srcOrd="7" destOrd="0" presId="urn:microsoft.com/office/officeart/2005/8/layout/radial6"/>
    <dgm:cxn modelId="{6DD6FA64-D0CE-43F2-95F7-60374E24C849}" type="presParOf" srcId="{A495DF9C-8F3C-4916-A663-C3AD6FF904A2}" destId="{81114A7C-298E-4850-ABE2-B23136F494AE}" srcOrd="8" destOrd="0" presId="urn:microsoft.com/office/officeart/2005/8/layout/radial6"/>
    <dgm:cxn modelId="{3457A00C-5FE6-4776-AF0D-8C3D9200F0B3}" type="presParOf" srcId="{A495DF9C-8F3C-4916-A663-C3AD6FF904A2}" destId="{9E6F2778-600E-4AA0-BD15-7B7E34A4DD6F}" srcOrd="9" destOrd="0" presId="urn:microsoft.com/office/officeart/2005/8/layout/radial6"/>
    <dgm:cxn modelId="{1D9F0AE9-47B5-4BB2-AAEA-23EB6F577ADE}" type="presParOf" srcId="{A495DF9C-8F3C-4916-A663-C3AD6FF904A2}" destId="{BB1AF878-33A2-4A46-A7BF-97E7AF149531}" srcOrd="10" destOrd="0" presId="urn:microsoft.com/office/officeart/2005/8/layout/radial6"/>
    <dgm:cxn modelId="{D0B9C3A1-EF8C-48D7-ADF9-ECE6B398A787}" type="presParOf" srcId="{A495DF9C-8F3C-4916-A663-C3AD6FF904A2}" destId="{EB16576F-8448-4BF7-BD58-3C6A6D9FBB3F}" srcOrd="11" destOrd="0" presId="urn:microsoft.com/office/officeart/2005/8/layout/radial6"/>
    <dgm:cxn modelId="{514D193D-9682-4BBD-BAB6-1383627B6D88}" type="presParOf" srcId="{A495DF9C-8F3C-4916-A663-C3AD6FF904A2}" destId="{9DC8F659-12DF-4749-A801-B1AC94F679CF}" srcOrd="12" destOrd="0" presId="urn:microsoft.com/office/officeart/2005/8/layout/radial6"/>
    <dgm:cxn modelId="{79B956AB-FBC0-4595-99B7-3AC7A1108600}" type="presParOf" srcId="{A495DF9C-8F3C-4916-A663-C3AD6FF904A2}" destId="{E6E3158F-6DAA-4B9F-A74D-CAF048532D09}" srcOrd="13" destOrd="0" presId="urn:microsoft.com/office/officeart/2005/8/layout/radial6"/>
    <dgm:cxn modelId="{E43EDD54-60C3-495D-AABE-D88F8A165431}" type="presParOf" srcId="{A495DF9C-8F3C-4916-A663-C3AD6FF904A2}" destId="{16CC1600-93FD-4ED6-B110-52E74D518B36}" srcOrd="14" destOrd="0" presId="urn:microsoft.com/office/officeart/2005/8/layout/radial6"/>
    <dgm:cxn modelId="{7761B419-915D-4355-BADD-886E66F1C3C7}" type="presParOf" srcId="{A495DF9C-8F3C-4916-A663-C3AD6FF904A2}" destId="{1095FABB-57B5-4B4C-9EBB-FC956C932F66}" srcOrd="15" destOrd="0" presId="urn:microsoft.com/office/officeart/2005/8/layout/radial6"/>
    <dgm:cxn modelId="{956AC8C2-420F-4E3F-8A90-97252FA90D2E}" type="presParOf" srcId="{A495DF9C-8F3C-4916-A663-C3AD6FF904A2}" destId="{F45D1175-300A-44C9-8A66-D5420B1A3970}" srcOrd="16" destOrd="0" presId="urn:microsoft.com/office/officeart/2005/8/layout/radial6"/>
    <dgm:cxn modelId="{8EF0A8E0-500B-4968-9E27-7CC9CB1DBFDA}" type="presParOf" srcId="{A495DF9C-8F3C-4916-A663-C3AD6FF904A2}" destId="{296EC2B7-7C34-4EB8-98BB-6E9B2E01B7FC}" srcOrd="17" destOrd="0" presId="urn:microsoft.com/office/officeart/2005/8/layout/radial6"/>
    <dgm:cxn modelId="{088F0420-4BC2-4E56-8CC1-8DCCA05ADD32}" type="presParOf" srcId="{A495DF9C-8F3C-4916-A663-C3AD6FF904A2}" destId="{214162D1-A5C9-4C34-B9DD-7BCCF955E364}" srcOrd="18" destOrd="0" presId="urn:microsoft.com/office/officeart/2005/8/layout/radial6"/>
    <dgm:cxn modelId="{6CC97967-7564-42EA-9C63-A3056A3F2E46}" type="presParOf" srcId="{A495DF9C-8F3C-4916-A663-C3AD6FF904A2}" destId="{47F8D371-2A2D-45B6-B3B1-458D47580CFD}" srcOrd="19" destOrd="0" presId="urn:microsoft.com/office/officeart/2005/8/layout/radial6"/>
    <dgm:cxn modelId="{8460865F-214D-40C3-9170-CB472EB9DAE1}" type="presParOf" srcId="{A495DF9C-8F3C-4916-A663-C3AD6FF904A2}" destId="{21DC8E5E-AD9B-4926-B490-3061CE700B31}" srcOrd="20" destOrd="0" presId="urn:microsoft.com/office/officeart/2005/8/layout/radial6"/>
    <dgm:cxn modelId="{AC5FEB1D-E621-4962-A2AA-1111B7C4EE43}" type="presParOf" srcId="{A495DF9C-8F3C-4916-A663-C3AD6FF904A2}" destId="{BA06E929-5AD3-47BE-AD53-72155E419C8D}" srcOrd="21" destOrd="0" presId="urn:microsoft.com/office/officeart/2005/8/layout/radial6"/>
    <dgm:cxn modelId="{4001D3C6-8122-487D-9785-EB22DE394B30}" type="presParOf" srcId="{A495DF9C-8F3C-4916-A663-C3AD6FF904A2}" destId="{6A29219C-26E4-4569-8E5B-369E0BB5647C}" srcOrd="22" destOrd="0" presId="urn:microsoft.com/office/officeart/2005/8/layout/radial6"/>
    <dgm:cxn modelId="{2F84DB65-1D87-41F5-BD7D-0BCFEAA02D4C}" type="presParOf" srcId="{A495DF9C-8F3C-4916-A663-C3AD6FF904A2}" destId="{ACB183B1-2E66-471C-83D5-29C146AF7E0B}" srcOrd="23" destOrd="0" presId="urn:microsoft.com/office/officeart/2005/8/layout/radial6"/>
    <dgm:cxn modelId="{1403F0E3-4DD8-4978-9895-DB79DB119D46}" type="presParOf" srcId="{A495DF9C-8F3C-4916-A663-C3AD6FF904A2}" destId="{950F7566-D158-4DB4-878E-18499DDB436F}"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F7566-D158-4DB4-878E-18499DDB436F}">
      <dsp:nvSpPr>
        <dsp:cNvPr id="0" name=""/>
        <dsp:cNvSpPr/>
      </dsp:nvSpPr>
      <dsp:spPr>
        <a:xfrm>
          <a:off x="1734520" y="569790"/>
          <a:ext cx="4912959" cy="4912959"/>
        </a:xfrm>
        <a:prstGeom prst="blockArc">
          <a:avLst>
            <a:gd name="adj1" fmla="val 13500000"/>
            <a:gd name="adj2" fmla="val 162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BA06E929-5AD3-47BE-AD53-72155E419C8D}">
      <dsp:nvSpPr>
        <dsp:cNvPr id="0" name=""/>
        <dsp:cNvSpPr/>
      </dsp:nvSpPr>
      <dsp:spPr>
        <a:xfrm>
          <a:off x="1734520" y="569790"/>
          <a:ext cx="4912959" cy="4912959"/>
        </a:xfrm>
        <a:prstGeom prst="blockArc">
          <a:avLst>
            <a:gd name="adj1" fmla="val 10800000"/>
            <a:gd name="adj2" fmla="val 135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214162D1-A5C9-4C34-B9DD-7BCCF955E364}">
      <dsp:nvSpPr>
        <dsp:cNvPr id="0" name=""/>
        <dsp:cNvSpPr/>
      </dsp:nvSpPr>
      <dsp:spPr>
        <a:xfrm>
          <a:off x="1734520" y="569790"/>
          <a:ext cx="4912959" cy="4912959"/>
        </a:xfrm>
        <a:prstGeom prst="blockArc">
          <a:avLst>
            <a:gd name="adj1" fmla="val 8100000"/>
            <a:gd name="adj2" fmla="val 108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1095FABB-57B5-4B4C-9EBB-FC956C932F66}">
      <dsp:nvSpPr>
        <dsp:cNvPr id="0" name=""/>
        <dsp:cNvSpPr/>
      </dsp:nvSpPr>
      <dsp:spPr>
        <a:xfrm>
          <a:off x="1734520" y="569790"/>
          <a:ext cx="4912959" cy="4912959"/>
        </a:xfrm>
        <a:prstGeom prst="blockArc">
          <a:avLst>
            <a:gd name="adj1" fmla="val 5400000"/>
            <a:gd name="adj2" fmla="val 81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9DC8F659-12DF-4749-A801-B1AC94F679CF}">
      <dsp:nvSpPr>
        <dsp:cNvPr id="0" name=""/>
        <dsp:cNvSpPr/>
      </dsp:nvSpPr>
      <dsp:spPr>
        <a:xfrm>
          <a:off x="1734520" y="569790"/>
          <a:ext cx="4912959" cy="4912959"/>
        </a:xfrm>
        <a:prstGeom prst="blockArc">
          <a:avLst>
            <a:gd name="adj1" fmla="val 2700000"/>
            <a:gd name="adj2" fmla="val 54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9E6F2778-600E-4AA0-BD15-7B7E34A4DD6F}">
      <dsp:nvSpPr>
        <dsp:cNvPr id="0" name=""/>
        <dsp:cNvSpPr/>
      </dsp:nvSpPr>
      <dsp:spPr>
        <a:xfrm>
          <a:off x="1734520" y="569790"/>
          <a:ext cx="4912959" cy="4912959"/>
        </a:xfrm>
        <a:prstGeom prst="blockArc">
          <a:avLst>
            <a:gd name="adj1" fmla="val 0"/>
            <a:gd name="adj2" fmla="val 27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2A093D2D-7D19-462E-AD95-1878A6E00C75}">
      <dsp:nvSpPr>
        <dsp:cNvPr id="0" name=""/>
        <dsp:cNvSpPr/>
      </dsp:nvSpPr>
      <dsp:spPr>
        <a:xfrm>
          <a:off x="1734520" y="569790"/>
          <a:ext cx="4912959" cy="4912959"/>
        </a:xfrm>
        <a:prstGeom prst="blockArc">
          <a:avLst>
            <a:gd name="adj1" fmla="val 18900000"/>
            <a:gd name="adj2" fmla="val 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EB43D685-9754-4748-8A24-0E4B463E237A}">
      <dsp:nvSpPr>
        <dsp:cNvPr id="0" name=""/>
        <dsp:cNvSpPr/>
      </dsp:nvSpPr>
      <dsp:spPr>
        <a:xfrm>
          <a:off x="1734520" y="569790"/>
          <a:ext cx="4912959" cy="4912959"/>
        </a:xfrm>
        <a:prstGeom prst="blockArc">
          <a:avLst>
            <a:gd name="adj1" fmla="val 16200000"/>
            <a:gd name="adj2" fmla="val 18900000"/>
            <a:gd name="adj3" fmla="val 3434"/>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CB7D7443-B6E9-4E2C-8E3A-D2C602E17A1D}">
      <dsp:nvSpPr>
        <dsp:cNvPr id="0" name=""/>
        <dsp:cNvSpPr/>
      </dsp:nvSpPr>
      <dsp:spPr>
        <a:xfrm>
          <a:off x="3354027" y="2189298"/>
          <a:ext cx="1673944" cy="1673944"/>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POWER AND CONTROL</a:t>
          </a:r>
        </a:p>
      </dsp:txBody>
      <dsp:txXfrm>
        <a:off x="3599170" y="2434441"/>
        <a:ext cx="1183658" cy="1183658"/>
      </dsp:txXfrm>
    </dsp:sp>
    <dsp:sp modelId="{489763D9-20C1-4E86-9FF6-32654F63FEF6}">
      <dsp:nvSpPr>
        <dsp:cNvPr id="0" name=""/>
        <dsp:cNvSpPr/>
      </dsp:nvSpPr>
      <dsp:spPr>
        <a:xfrm>
          <a:off x="3522217" y="-22522"/>
          <a:ext cx="1337565" cy="1268993"/>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USING INTIMIDATION</a:t>
          </a:r>
        </a:p>
      </dsp:txBody>
      <dsp:txXfrm>
        <a:off x="3718099" y="163318"/>
        <a:ext cx="945801" cy="897313"/>
      </dsp:txXfrm>
    </dsp:sp>
    <dsp:sp modelId="{2C5CE15B-F32B-4664-8B50-13458FA4BA17}">
      <dsp:nvSpPr>
        <dsp:cNvPr id="0" name=""/>
        <dsp:cNvSpPr/>
      </dsp:nvSpPr>
      <dsp:spPr>
        <a:xfrm>
          <a:off x="5312284" y="733224"/>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USING EMOTIONAL ABUSE</a:t>
          </a:r>
        </a:p>
      </dsp:txBody>
      <dsp:txXfrm>
        <a:off x="5483884" y="904824"/>
        <a:ext cx="828561" cy="828561"/>
      </dsp:txXfrm>
    </dsp:sp>
    <dsp:sp modelId="{FB23CD02-2A8C-4AFB-8EA5-E48AACC06E19}">
      <dsp:nvSpPr>
        <dsp:cNvPr id="0" name=""/>
        <dsp:cNvSpPr/>
      </dsp:nvSpPr>
      <dsp:spPr>
        <a:xfrm>
          <a:off x="6019415" y="2440390"/>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USING ISOLATION</a:t>
          </a:r>
        </a:p>
      </dsp:txBody>
      <dsp:txXfrm>
        <a:off x="6191015" y="2611990"/>
        <a:ext cx="828561" cy="828561"/>
      </dsp:txXfrm>
    </dsp:sp>
    <dsp:sp modelId="{BB1AF878-33A2-4A46-A7BF-97E7AF149531}">
      <dsp:nvSpPr>
        <dsp:cNvPr id="0" name=""/>
        <dsp:cNvSpPr/>
      </dsp:nvSpPr>
      <dsp:spPr>
        <a:xfrm>
          <a:off x="5312284" y="4147555"/>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MINIMIZING, DENYING AND BLAMING</a:t>
          </a:r>
        </a:p>
      </dsp:txBody>
      <dsp:txXfrm>
        <a:off x="5483884" y="4319155"/>
        <a:ext cx="828561" cy="828561"/>
      </dsp:txXfrm>
    </dsp:sp>
    <dsp:sp modelId="{E6E3158F-6DAA-4B9F-A74D-CAF048532D09}">
      <dsp:nvSpPr>
        <dsp:cNvPr id="0" name=""/>
        <dsp:cNvSpPr/>
      </dsp:nvSpPr>
      <dsp:spPr>
        <a:xfrm>
          <a:off x="3605119" y="4854686"/>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USING CHILDREN</a:t>
          </a:r>
        </a:p>
      </dsp:txBody>
      <dsp:txXfrm>
        <a:off x="3776719" y="5026286"/>
        <a:ext cx="828561" cy="828561"/>
      </dsp:txXfrm>
    </dsp:sp>
    <dsp:sp modelId="{F45D1175-300A-44C9-8A66-D5420B1A3970}">
      <dsp:nvSpPr>
        <dsp:cNvPr id="0" name=""/>
        <dsp:cNvSpPr/>
      </dsp:nvSpPr>
      <dsp:spPr>
        <a:xfrm>
          <a:off x="1897954" y="4147555"/>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USING MALE PRIVILEGE</a:t>
          </a:r>
        </a:p>
      </dsp:txBody>
      <dsp:txXfrm>
        <a:off x="2069554" y="4319155"/>
        <a:ext cx="828561" cy="828561"/>
      </dsp:txXfrm>
    </dsp:sp>
    <dsp:sp modelId="{47F8D371-2A2D-45B6-B3B1-458D47580CFD}">
      <dsp:nvSpPr>
        <dsp:cNvPr id="0" name=""/>
        <dsp:cNvSpPr/>
      </dsp:nvSpPr>
      <dsp:spPr>
        <a:xfrm>
          <a:off x="1190823" y="2440390"/>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USING ECONOMIC ABUSE</a:t>
          </a:r>
        </a:p>
      </dsp:txBody>
      <dsp:txXfrm>
        <a:off x="1362423" y="2611990"/>
        <a:ext cx="828561" cy="828561"/>
      </dsp:txXfrm>
    </dsp:sp>
    <dsp:sp modelId="{6A29219C-26E4-4569-8E5B-369E0BB5647C}">
      <dsp:nvSpPr>
        <dsp:cNvPr id="0" name=""/>
        <dsp:cNvSpPr/>
      </dsp:nvSpPr>
      <dsp:spPr>
        <a:xfrm>
          <a:off x="1897954" y="733224"/>
          <a:ext cx="1171761" cy="1171761"/>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USING COERCION AND THREATS</a:t>
          </a:r>
        </a:p>
      </dsp:txBody>
      <dsp:txXfrm>
        <a:off x="2069554" y="904824"/>
        <a:ext cx="828561" cy="82856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F7BC71-7D1A-2D41-87E2-140D998A60D9}" type="datetimeFigureOut">
              <a:rPr lang="en-US" smtClean="0"/>
              <a:t>3/8/2021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315F2-51A9-7448-9C5A-190E87A6E543}" type="slidenum">
              <a:rPr lang="en-US" smtClean="0"/>
              <a:t>‹#›</a:t>
            </a:fld>
            <a:endParaRPr lang="en-US"/>
          </a:p>
        </p:txBody>
      </p:sp>
    </p:spTree>
    <p:extLst>
      <p:ext uri="{BB962C8B-B14F-4D97-AF65-F5344CB8AC3E}">
        <p14:creationId xmlns:p14="http://schemas.microsoft.com/office/powerpoint/2010/main" val="3802813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315F2-51A9-7448-9C5A-190E87A6E543}" type="slidenum">
              <a:rPr lang="en-US" smtClean="0"/>
              <a:t>11</a:t>
            </a:fld>
            <a:endParaRPr lang="en-US"/>
          </a:p>
        </p:txBody>
      </p:sp>
    </p:spTree>
    <p:extLst>
      <p:ext uri="{BB962C8B-B14F-4D97-AF65-F5344CB8AC3E}">
        <p14:creationId xmlns:p14="http://schemas.microsoft.com/office/powerpoint/2010/main" val="986622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7F2398-A03F-F243-B893-DBB2D7B13145}"/>
              </a:ext>
              <a:ext uri="{C183D7F6-B498-43B3-948B-1728B52AA6E4}">
                <adec:decorative xmlns:adec="http://schemas.microsoft.com/office/drawing/2017/decorative" val="1"/>
              </a:ext>
            </a:extLst>
          </p:cNvPr>
          <p:cNvPicPr>
            <a:picLocks noChangeAspect="1"/>
          </p:cNvPicPr>
          <p:nvPr userDrawn="1"/>
        </p:nvPicPr>
        <p:blipFill rotWithShape="1">
          <a:blip r:embed="rId2"/>
          <a:srcRect b="17355"/>
          <a:stretch/>
        </p:blipFill>
        <p:spPr>
          <a:xfrm>
            <a:off x="0" y="322263"/>
            <a:ext cx="12192000" cy="6535737"/>
          </a:xfrm>
          <a:prstGeom prst="rect">
            <a:avLst/>
          </a:prstGeom>
        </p:spPr>
      </p:pic>
      <p:pic>
        <p:nvPicPr>
          <p:cNvPr id="9" name="Picture 8">
            <a:extLst>
              <a:ext uri="{FF2B5EF4-FFF2-40B4-BE49-F238E27FC236}">
                <a16:creationId xmlns:a16="http://schemas.microsoft.com/office/drawing/2014/main" id="{5B2F0FB0-1B54-CD44-B1E4-47D98F68EF4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0" y="-249703"/>
            <a:ext cx="12192000" cy="584666"/>
          </a:xfrm>
          <a:prstGeom prst="rect">
            <a:avLst/>
          </a:prstGeom>
        </p:spPr>
      </p:pic>
      <p:sp>
        <p:nvSpPr>
          <p:cNvPr id="12" name="Rectangle 11">
            <a:extLst>
              <a:ext uri="{FF2B5EF4-FFF2-40B4-BE49-F238E27FC236}">
                <a16:creationId xmlns:a16="http://schemas.microsoft.com/office/drawing/2014/main" id="{5F9D8406-CE38-574B-8690-9A27CF8B17F1}"/>
              </a:ext>
              <a:ext uri="{C183D7F6-B498-43B3-948B-1728B52AA6E4}">
                <adec:decorative xmlns:adec="http://schemas.microsoft.com/office/drawing/2017/decorative" val="1"/>
              </a:ext>
            </a:extLst>
          </p:cNvPr>
          <p:cNvSpPr/>
          <p:nvPr userDrawn="1"/>
        </p:nvSpPr>
        <p:spPr>
          <a:xfrm>
            <a:off x="838200" y="-246263"/>
            <a:ext cx="3200400" cy="1343024"/>
          </a:xfrm>
          <a:prstGeom prst="rect">
            <a:avLst/>
          </a:prstGeom>
          <a:solidFill>
            <a:schemeClr val="bg1"/>
          </a:solidFill>
          <a:ln w="57150">
            <a:solidFill>
              <a:srgbClr val="FFC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College of the Desert logo">
            <a:extLst>
              <a:ext uri="{FF2B5EF4-FFF2-40B4-BE49-F238E27FC236}">
                <a16:creationId xmlns:a16="http://schemas.microsoft.com/office/drawing/2014/main" id="{9FB7B05B-264E-F04A-AA5F-4106FF1A0FA6}"/>
              </a:ext>
            </a:extLst>
          </p:cNvPr>
          <p:cNvPicPr>
            <a:picLocks noChangeAspect="1"/>
          </p:cNvPicPr>
          <p:nvPr userDrawn="1"/>
        </p:nvPicPr>
        <p:blipFill>
          <a:blip r:embed="rId4"/>
          <a:stretch>
            <a:fillRect/>
          </a:stretch>
        </p:blipFill>
        <p:spPr>
          <a:xfrm>
            <a:off x="939064" y="170539"/>
            <a:ext cx="2980778" cy="852934"/>
          </a:xfrm>
          <a:prstGeom prst="rect">
            <a:avLst/>
          </a:prstGeom>
        </p:spPr>
      </p:pic>
      <p:sp>
        <p:nvSpPr>
          <p:cNvPr id="2" name="Title 1">
            <a:extLst>
              <a:ext uri="{FF2B5EF4-FFF2-40B4-BE49-F238E27FC236}">
                <a16:creationId xmlns:a16="http://schemas.microsoft.com/office/drawing/2014/main" id="{00A50B3F-F38B-E848-9B17-197D479B58FC}"/>
              </a:ext>
            </a:extLst>
          </p:cNvPr>
          <p:cNvSpPr>
            <a:spLocks noGrp="1"/>
          </p:cNvSpPr>
          <p:nvPr>
            <p:ph type="ctrTitle"/>
          </p:nvPr>
        </p:nvSpPr>
        <p:spPr>
          <a:xfrm>
            <a:off x="1524000" y="1285875"/>
            <a:ext cx="9144000" cy="2224088"/>
          </a:xfrm>
        </p:spPr>
        <p:txBody>
          <a:bodyPr anchor="b">
            <a:normAutofit/>
          </a:bodyPr>
          <a:lstStyle>
            <a:lvl1pPr algn="ctr">
              <a:defRPr sz="6000" b="0" i="0" baseline="0">
                <a:solidFill>
                  <a:schemeClr val="bg1"/>
                </a:solidFill>
                <a:latin typeface="Verdana" panose="020B0604030504040204" pitchFamily="34" charset="0"/>
                <a:ea typeface="Verdana" panose="020B0604030504040204" pitchFamily="34" charset="0"/>
              </a:defRPr>
            </a:lvl1pPr>
          </a:lstStyle>
          <a:p>
            <a:r>
              <a:rPr lang="en-US" dirty="0"/>
              <a:t>Click to edit Master title style</a:t>
            </a:r>
          </a:p>
        </p:txBody>
      </p:sp>
      <p:cxnSp>
        <p:nvCxnSpPr>
          <p:cNvPr id="11" name="Straight Connector 10">
            <a:extLst>
              <a:ext uri="{FF2B5EF4-FFF2-40B4-BE49-F238E27FC236}">
                <a16:creationId xmlns:a16="http://schemas.microsoft.com/office/drawing/2014/main" id="{A14DC8D0-EBF7-6043-AC3B-6E2E7CB27F1A}"/>
              </a:ext>
              <a:ext uri="{C183D7F6-B498-43B3-948B-1728B52AA6E4}">
                <adec:decorative xmlns:adec="http://schemas.microsoft.com/office/drawing/2017/decorative" val="1"/>
              </a:ext>
            </a:extLst>
          </p:cNvPr>
          <p:cNvCxnSpPr/>
          <p:nvPr userDrawn="1"/>
        </p:nvCxnSpPr>
        <p:spPr>
          <a:xfrm>
            <a:off x="1524000" y="3683000"/>
            <a:ext cx="9144000" cy="0"/>
          </a:xfrm>
          <a:prstGeom prst="line">
            <a:avLst/>
          </a:prstGeom>
          <a:ln w="28575">
            <a:solidFill>
              <a:srgbClr val="FFC425"/>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E5AA0326-D70C-4A4C-AD80-80346A3CD5AE}"/>
              </a:ext>
            </a:extLst>
          </p:cNvPr>
          <p:cNvSpPr>
            <a:spLocks noGrp="1"/>
          </p:cNvSpPr>
          <p:nvPr>
            <p:ph type="subTitle" idx="1"/>
          </p:nvPr>
        </p:nvSpPr>
        <p:spPr>
          <a:xfrm>
            <a:off x="1524000" y="3914774"/>
            <a:ext cx="9144000" cy="1343025"/>
          </a:xfrm>
        </p:spPr>
        <p:txBody>
          <a:bodyPr/>
          <a:lstStyle>
            <a:lvl1pPr marL="0" indent="0" algn="ctr">
              <a:buNone/>
              <a:defRPr sz="2400" b="0" i="0">
                <a:solidFill>
                  <a:schemeClr val="bg1"/>
                </a:solidFill>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82E1DD3F-9429-7743-AD6D-C86C5C387D2A}"/>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286101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39587BA-8D04-9F45-B020-48535E937310}"/>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sp>
        <p:nvSpPr>
          <p:cNvPr id="3" name="Content Placeholder 2">
            <a:extLst>
              <a:ext uri="{FF2B5EF4-FFF2-40B4-BE49-F238E27FC236}">
                <a16:creationId xmlns:a16="http://schemas.microsoft.com/office/drawing/2014/main" id="{F18E6691-B256-2C41-B131-27BF9A9B4757}"/>
              </a:ext>
            </a:extLst>
          </p:cNvPr>
          <p:cNvSpPr>
            <a:spLocks noGrp="1"/>
          </p:cNvSpPr>
          <p:nvPr>
            <p:ph idx="1"/>
          </p:nvPr>
        </p:nvSpPr>
        <p:spPr>
          <a:xfrm>
            <a:off x="1113904" y="1692623"/>
            <a:ext cx="10239895" cy="4351338"/>
          </a:xfrm>
        </p:spPr>
        <p:txBody>
          <a:bodyPr/>
          <a:lstStyle>
            <a:lvl1pPr>
              <a:defRPr b="0" i="0">
                <a:latin typeface="Verdana" panose="020B0604030504040204" pitchFamily="34" charset="0"/>
                <a:ea typeface="Verdana" panose="020B0604030504040204" pitchFamily="34" charset="0"/>
              </a:defRPr>
            </a:lvl1pPr>
            <a:lvl2pPr>
              <a:defRPr b="0" i="0">
                <a:latin typeface="Verdana" panose="020B0604030504040204" pitchFamily="34" charset="0"/>
                <a:ea typeface="Verdana" panose="020B0604030504040204" pitchFamily="34" charset="0"/>
              </a:defRPr>
            </a:lvl2pPr>
            <a:lvl3pPr>
              <a:defRPr b="0" i="0">
                <a:latin typeface="Verdana" panose="020B0604030504040204" pitchFamily="34" charset="0"/>
                <a:ea typeface="Verdana" panose="020B0604030504040204" pitchFamily="34" charset="0"/>
              </a:defRPr>
            </a:lvl3pPr>
            <a:lvl4pPr>
              <a:defRPr b="0" i="0">
                <a:latin typeface="Verdana" panose="020B0604030504040204" pitchFamily="34" charset="0"/>
                <a:ea typeface="Verdana" panose="020B0604030504040204" pitchFamily="34" charset="0"/>
              </a:defRPr>
            </a:lvl4pPr>
            <a:lvl5pPr>
              <a:defRPr b="0" i="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a:extLst>
              <a:ext uri="{FF2B5EF4-FFF2-40B4-BE49-F238E27FC236}">
                <a16:creationId xmlns:a16="http://schemas.microsoft.com/office/drawing/2014/main" id="{C01AC035-5532-7843-B73D-91BF19AF6518}"/>
              </a:ext>
              <a:ext uri="{C183D7F6-B498-43B3-948B-1728B52AA6E4}">
                <adec:decorative xmlns:adec="http://schemas.microsoft.com/office/drawing/2017/decorative" val="1"/>
              </a:ext>
            </a:extLst>
          </p:cNvPr>
          <p:cNvCxnSpPr>
            <a:cxnSpLocks/>
          </p:cNvCxnSpPr>
          <p:nvPr userDrawn="1"/>
        </p:nvCxnSpPr>
        <p:spPr>
          <a:xfrm>
            <a:off x="1113904" y="1540828"/>
            <a:ext cx="10239896" cy="0"/>
          </a:xfrm>
          <a:prstGeom prst="line">
            <a:avLst/>
          </a:prstGeom>
          <a:ln w="38100">
            <a:solidFill>
              <a:srgbClr val="FFC42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7FF3F7F-B786-374B-934F-BB2C9CA30C41}"/>
              </a:ext>
            </a:extLst>
          </p:cNvPr>
          <p:cNvSpPr>
            <a:spLocks noGrp="1"/>
          </p:cNvSpPr>
          <p:nvPr>
            <p:ph type="title"/>
          </p:nvPr>
        </p:nvSpPr>
        <p:spPr>
          <a:xfrm>
            <a:off x="1113904" y="478329"/>
            <a:ext cx="10239896" cy="1347296"/>
          </a:xfrm>
        </p:spPr>
        <p:txBody>
          <a:bodyPr>
            <a:normAutofit/>
          </a:bodyPr>
          <a:lstStyle>
            <a:lvl1pPr>
              <a:defRPr sz="4000" b="0" i="0">
                <a:latin typeface="Verdana" panose="020B0604030504040204" pitchFamily="34" charset="0"/>
                <a:ea typeface="Verdana" panose="020B0604030504040204" pitchFamily="34" charset="0"/>
              </a:defRPr>
            </a:lvl1pPr>
          </a:lstStyle>
          <a:p>
            <a:endParaRPr lang="en-US" dirty="0"/>
          </a:p>
        </p:txBody>
      </p:sp>
      <p:sp>
        <p:nvSpPr>
          <p:cNvPr id="10" name="Rectangle 9">
            <a:extLst>
              <a:ext uri="{FF2B5EF4-FFF2-40B4-BE49-F238E27FC236}">
                <a16:creationId xmlns:a16="http://schemas.microsoft.com/office/drawing/2014/main" id="{ADEEE717-C80F-3A48-8D89-06E4E480D6F1}"/>
              </a:ext>
              <a:ext uri="{C183D7F6-B498-43B3-948B-1728B52AA6E4}">
                <adec:decorative xmlns:adec="http://schemas.microsoft.com/office/drawing/2017/decorative" val="1"/>
              </a:ext>
            </a:extLst>
          </p:cNvPr>
          <p:cNvSpPr/>
          <p:nvPr userDrawn="1"/>
        </p:nvSpPr>
        <p:spPr>
          <a:xfrm>
            <a:off x="0" y="-1"/>
            <a:ext cx="12192000" cy="334963"/>
          </a:xfrm>
          <a:prstGeom prst="rect">
            <a:avLst/>
          </a:prstGeom>
          <a:solidFill>
            <a:srgbClr val="C4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5">
            <a:extLst>
              <a:ext uri="{FF2B5EF4-FFF2-40B4-BE49-F238E27FC236}">
                <a16:creationId xmlns:a16="http://schemas.microsoft.com/office/drawing/2014/main" id="{29ABD950-4C5C-EF47-8AE1-76B2DED91F5B}"/>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38606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6C12F97-915C-48BB-B79F-CB52C874C7DD}"/>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sp>
        <p:nvSpPr>
          <p:cNvPr id="3" name="Text Placeholder 2">
            <a:extLst>
              <a:ext uri="{FF2B5EF4-FFF2-40B4-BE49-F238E27FC236}">
                <a16:creationId xmlns:a16="http://schemas.microsoft.com/office/drawing/2014/main" id="{58761CDB-0EE8-D243-B429-B3863ECAC693}"/>
              </a:ext>
            </a:extLst>
          </p:cNvPr>
          <p:cNvSpPr>
            <a:spLocks noGrp="1"/>
          </p:cNvSpPr>
          <p:nvPr>
            <p:ph type="body" idx="1"/>
          </p:nvPr>
        </p:nvSpPr>
        <p:spPr>
          <a:xfrm>
            <a:off x="831850" y="3704268"/>
            <a:ext cx="10515600" cy="1500187"/>
          </a:xfrm>
        </p:spPr>
        <p:txBody>
          <a:bodyPr/>
          <a:lstStyle>
            <a:lvl1pPr marL="0" indent="0" algn="ctr">
              <a:buNone/>
              <a:defRPr sz="2400" b="0" i="0">
                <a:solidFill>
                  <a:schemeClr val="tx1">
                    <a:tint val="75000"/>
                  </a:schemeClr>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7" name="Straight Connector 6">
            <a:extLst>
              <a:ext uri="{FF2B5EF4-FFF2-40B4-BE49-F238E27FC236}">
                <a16:creationId xmlns:a16="http://schemas.microsoft.com/office/drawing/2014/main" id="{84083155-3123-204A-B4DF-2DEB6DE150C9}"/>
              </a:ext>
              <a:ext uri="{C183D7F6-B498-43B3-948B-1728B52AA6E4}">
                <adec:decorative xmlns:adec="http://schemas.microsoft.com/office/drawing/2017/decorative" val="1"/>
              </a:ext>
            </a:extLst>
          </p:cNvPr>
          <p:cNvCxnSpPr/>
          <p:nvPr userDrawn="1"/>
        </p:nvCxnSpPr>
        <p:spPr>
          <a:xfrm>
            <a:off x="838200" y="3546889"/>
            <a:ext cx="10515600" cy="0"/>
          </a:xfrm>
          <a:prstGeom prst="line">
            <a:avLst/>
          </a:prstGeom>
          <a:ln w="38100">
            <a:solidFill>
              <a:srgbClr val="FFC42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250010B-B24D-F64A-B283-6BB433B592AD}"/>
              </a:ext>
            </a:extLst>
          </p:cNvPr>
          <p:cNvSpPr>
            <a:spLocks noGrp="1"/>
          </p:cNvSpPr>
          <p:nvPr>
            <p:ph type="title"/>
          </p:nvPr>
        </p:nvSpPr>
        <p:spPr>
          <a:xfrm>
            <a:off x="831850" y="812272"/>
            <a:ext cx="10515600" cy="2613013"/>
          </a:xfrm>
        </p:spPr>
        <p:txBody>
          <a:bodyPr anchor="b">
            <a:normAutofit/>
          </a:bodyPr>
          <a:lstStyle>
            <a:lvl1pPr algn="ctr">
              <a:defRPr sz="4000" b="0" i="0">
                <a:latin typeface="Verdana" panose="020B0604030504040204" pitchFamily="34" charset="0"/>
                <a:ea typeface="Verdana" panose="020B0604030504040204" pitchFamily="34" charset="0"/>
              </a:defRPr>
            </a:lvl1pPr>
          </a:lstStyle>
          <a:p>
            <a:r>
              <a:rPr lang="en-US" dirty="0"/>
              <a:t>Click to edit Master title style</a:t>
            </a:r>
          </a:p>
        </p:txBody>
      </p:sp>
      <p:sp>
        <p:nvSpPr>
          <p:cNvPr id="10" name="Rectangle 9">
            <a:extLst>
              <a:ext uri="{FF2B5EF4-FFF2-40B4-BE49-F238E27FC236}">
                <a16:creationId xmlns:a16="http://schemas.microsoft.com/office/drawing/2014/main" id="{8A630771-A2E2-2C45-990A-5FC61CF7774E}"/>
              </a:ext>
              <a:ext uri="{C183D7F6-B498-43B3-948B-1728B52AA6E4}">
                <adec:decorative xmlns:adec="http://schemas.microsoft.com/office/drawing/2017/decorative" val="1"/>
              </a:ext>
            </a:extLst>
          </p:cNvPr>
          <p:cNvSpPr/>
          <p:nvPr userDrawn="1"/>
        </p:nvSpPr>
        <p:spPr>
          <a:xfrm>
            <a:off x="0" y="-1"/>
            <a:ext cx="12192000" cy="334963"/>
          </a:xfrm>
          <a:prstGeom prst="rect">
            <a:avLst/>
          </a:prstGeom>
          <a:solidFill>
            <a:srgbClr val="C4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a:extLst>
              <a:ext uri="{FF2B5EF4-FFF2-40B4-BE49-F238E27FC236}">
                <a16:creationId xmlns:a16="http://schemas.microsoft.com/office/drawing/2014/main" id="{97534945-0CBF-8042-8535-DE8B05923F8E}"/>
              </a:ext>
            </a:extLst>
          </p:cNvPr>
          <p:cNvSpPr>
            <a:spLocks noGrp="1"/>
          </p:cNvSpPr>
          <p:nvPr>
            <p:ph type="sldNum" sz="quarter" idx="12"/>
          </p:nvPr>
        </p:nvSpPr>
        <p:spPr>
          <a:xfrm>
            <a:off x="8610600" y="640408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3805558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359312-01EB-A54A-9F6D-CEB84089B5EE}"/>
              </a:ext>
              <a:ext uri="{C183D7F6-B498-43B3-948B-1728B52AA6E4}">
                <adec:decorative xmlns:adec="http://schemas.microsoft.com/office/drawing/2017/decorative" val="1"/>
              </a:ext>
            </a:extLst>
          </p:cNvPr>
          <p:cNvPicPr>
            <a:picLocks noChangeAspect="1"/>
          </p:cNvPicPr>
          <p:nvPr userDrawn="1"/>
        </p:nvPicPr>
        <p:blipFill rotWithShape="1">
          <a:blip r:embed="rId2"/>
          <a:srcRect r="45497" b="45739"/>
          <a:stretch/>
        </p:blipFill>
        <p:spPr>
          <a:xfrm>
            <a:off x="9972674" y="4587509"/>
            <a:ext cx="2567366" cy="2587991"/>
          </a:xfrm>
          <a:prstGeom prst="rect">
            <a:avLst/>
          </a:prstGeom>
        </p:spPr>
      </p:pic>
      <p:pic>
        <p:nvPicPr>
          <p:cNvPr id="9" name="Picture 8">
            <a:extLst>
              <a:ext uri="{FF2B5EF4-FFF2-40B4-BE49-F238E27FC236}">
                <a16:creationId xmlns:a16="http://schemas.microsoft.com/office/drawing/2014/main" id="{29F0C394-E003-FF49-A7E4-BC678209FCB3}"/>
              </a:ext>
              <a:ext uri="{C183D7F6-B498-43B3-948B-1728B52AA6E4}">
                <adec:decorative xmlns:adec="http://schemas.microsoft.com/office/drawing/2017/decorative" val="1"/>
              </a:ext>
            </a:extLst>
          </p:cNvPr>
          <p:cNvPicPr>
            <a:picLocks noChangeAspect="1"/>
          </p:cNvPicPr>
          <p:nvPr userDrawn="1"/>
        </p:nvPicPr>
        <p:blipFill rotWithShape="1">
          <a:blip r:embed="rId3"/>
          <a:srcRect l="22534" r="6168"/>
          <a:stretch/>
        </p:blipFill>
        <p:spPr>
          <a:xfrm>
            <a:off x="-98425" y="0"/>
            <a:ext cx="6342062" cy="6858000"/>
          </a:xfrm>
          <a:prstGeom prst="rect">
            <a:avLst/>
          </a:prstGeom>
        </p:spPr>
      </p:pic>
      <p:sp>
        <p:nvSpPr>
          <p:cNvPr id="3" name="Content Placeholder 2">
            <a:extLst>
              <a:ext uri="{FF2B5EF4-FFF2-40B4-BE49-F238E27FC236}">
                <a16:creationId xmlns:a16="http://schemas.microsoft.com/office/drawing/2014/main" id="{E9EDF0A1-21D7-5D43-A270-19F83F6516C9}"/>
              </a:ext>
            </a:extLst>
          </p:cNvPr>
          <p:cNvSpPr>
            <a:spLocks noGrp="1"/>
          </p:cNvSpPr>
          <p:nvPr>
            <p:ph sz="half" idx="1"/>
          </p:nvPr>
        </p:nvSpPr>
        <p:spPr>
          <a:xfrm>
            <a:off x="6700837" y="1825625"/>
            <a:ext cx="5181600" cy="4351338"/>
          </a:xfrm>
        </p:spPr>
        <p:txBody>
          <a:bodyPr/>
          <a:lstStyle>
            <a:lvl1pPr>
              <a:defRPr b="0" i="0">
                <a:latin typeface="Verdana" panose="020B0604030504040204" pitchFamily="34" charset="0"/>
                <a:ea typeface="Verdana" panose="020B0604030504040204" pitchFamily="34" charset="0"/>
              </a:defRPr>
            </a:lvl1pPr>
            <a:lvl2pPr>
              <a:defRPr b="0" i="0">
                <a:latin typeface="Verdana" panose="020B0604030504040204" pitchFamily="34" charset="0"/>
                <a:ea typeface="Verdana" panose="020B0604030504040204" pitchFamily="34" charset="0"/>
              </a:defRPr>
            </a:lvl2pPr>
            <a:lvl3pPr>
              <a:defRPr b="0" i="0">
                <a:latin typeface="Verdana" panose="020B0604030504040204" pitchFamily="34" charset="0"/>
                <a:ea typeface="Verdana" panose="020B0604030504040204" pitchFamily="34" charset="0"/>
              </a:defRPr>
            </a:lvl3pPr>
            <a:lvl4pPr>
              <a:defRPr b="0" i="0">
                <a:latin typeface="Verdana" panose="020B0604030504040204" pitchFamily="34" charset="0"/>
                <a:ea typeface="Verdana" panose="020B0604030504040204" pitchFamily="34" charset="0"/>
              </a:defRPr>
            </a:lvl4pPr>
            <a:lvl5pPr>
              <a:defRPr b="0" i="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852502A6-F815-6B41-92FB-D7AA2769AA29}"/>
              </a:ext>
            </a:extLst>
          </p:cNvPr>
          <p:cNvSpPr>
            <a:spLocks noGrp="1"/>
          </p:cNvSpPr>
          <p:nvPr>
            <p:ph type="title"/>
          </p:nvPr>
        </p:nvSpPr>
        <p:spPr>
          <a:xfrm>
            <a:off x="6700837" y="365125"/>
            <a:ext cx="4991100" cy="1460500"/>
          </a:xfrm>
        </p:spPr>
        <p:txBody>
          <a:bodyPr>
            <a:normAutofit/>
          </a:bodyPr>
          <a:lstStyle>
            <a:lvl1pPr>
              <a:defRPr sz="4000" b="0" i="0">
                <a:latin typeface="Verdana" panose="020B0604030504040204" pitchFamily="34" charset="0"/>
                <a:ea typeface="Verdana" panose="020B0604030504040204" pitchFamily="34" charset="0"/>
              </a:defRPr>
            </a:lvl1pPr>
          </a:lstStyle>
          <a:p>
            <a:r>
              <a:rPr lang="en-US" dirty="0"/>
              <a:t>Click to edit Master title style</a:t>
            </a:r>
          </a:p>
        </p:txBody>
      </p:sp>
      <p:sp>
        <p:nvSpPr>
          <p:cNvPr id="13" name="Slide Number Placeholder 5">
            <a:extLst>
              <a:ext uri="{FF2B5EF4-FFF2-40B4-BE49-F238E27FC236}">
                <a16:creationId xmlns:a16="http://schemas.microsoft.com/office/drawing/2014/main" id="{E1CD77B7-604C-2C4F-859F-AC7078A8ADD2}"/>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3470264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0E1B723-C998-48C2-A82D-81120A2EA1A1}"/>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sp>
        <p:nvSpPr>
          <p:cNvPr id="6" name="Content Placeholder 5">
            <a:extLst>
              <a:ext uri="{FF2B5EF4-FFF2-40B4-BE49-F238E27FC236}">
                <a16:creationId xmlns:a16="http://schemas.microsoft.com/office/drawing/2014/main" id="{A41A57BC-EECD-8C49-8A34-ECCFADED2786}"/>
              </a:ext>
            </a:extLst>
          </p:cNvPr>
          <p:cNvSpPr>
            <a:spLocks noGrp="1"/>
          </p:cNvSpPr>
          <p:nvPr>
            <p:ph sz="quarter" idx="4"/>
          </p:nvPr>
        </p:nvSpPr>
        <p:spPr>
          <a:xfrm>
            <a:off x="6172200" y="2695575"/>
            <a:ext cx="5183188" cy="3489325"/>
          </a:xfrm>
        </p:spPr>
        <p:txBody>
          <a:bodyPr/>
          <a:lstStyle>
            <a:lvl1pPr>
              <a:defRPr b="0" i="0">
                <a:latin typeface="Verdana" panose="020B0604030504040204" pitchFamily="34" charset="0"/>
                <a:ea typeface="Verdana" panose="020B0604030504040204" pitchFamily="34" charset="0"/>
              </a:defRPr>
            </a:lvl1pPr>
            <a:lvl2pPr>
              <a:defRPr b="0" i="0">
                <a:latin typeface="Verdana" panose="020B0604030504040204" pitchFamily="34" charset="0"/>
                <a:ea typeface="Verdana" panose="020B0604030504040204" pitchFamily="34" charset="0"/>
              </a:defRPr>
            </a:lvl2pPr>
            <a:lvl3pPr>
              <a:defRPr b="0" i="0">
                <a:latin typeface="Verdana" panose="020B0604030504040204" pitchFamily="34" charset="0"/>
                <a:ea typeface="Verdana" panose="020B0604030504040204" pitchFamily="34" charset="0"/>
              </a:defRPr>
            </a:lvl3pPr>
            <a:lvl4pPr>
              <a:defRPr b="0" i="0">
                <a:latin typeface="Verdana" panose="020B0604030504040204" pitchFamily="34" charset="0"/>
                <a:ea typeface="Verdana" panose="020B0604030504040204" pitchFamily="34" charset="0"/>
              </a:defRPr>
            </a:lvl4pPr>
            <a:lvl5pPr>
              <a:defRPr b="0" i="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C85083-40D1-884C-81D8-C2ED25C2B8B0}"/>
              </a:ext>
            </a:extLst>
          </p:cNvPr>
          <p:cNvSpPr>
            <a:spLocks noGrp="1"/>
          </p:cNvSpPr>
          <p:nvPr>
            <p:ph type="body" sz="quarter" idx="3"/>
          </p:nvPr>
        </p:nvSpPr>
        <p:spPr>
          <a:xfrm>
            <a:off x="6172200" y="1927225"/>
            <a:ext cx="5183188" cy="728341"/>
          </a:xfrm>
        </p:spPr>
        <p:txBody>
          <a:bodyPr anchor="b"/>
          <a:lstStyle>
            <a:lvl1pPr marL="0" indent="0">
              <a:buNone/>
              <a:defRPr sz="2400" b="1" i="0">
                <a:latin typeface="Verdana" panose="020B0604030504040204" pitchFamily="34" charset="0"/>
                <a:ea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D8E17114-E6A3-A94A-9379-CE535C4D6E6C}"/>
              </a:ext>
            </a:extLst>
          </p:cNvPr>
          <p:cNvSpPr>
            <a:spLocks noGrp="1"/>
          </p:cNvSpPr>
          <p:nvPr>
            <p:ph sz="half" idx="2"/>
          </p:nvPr>
        </p:nvSpPr>
        <p:spPr>
          <a:xfrm>
            <a:off x="839788" y="2695575"/>
            <a:ext cx="5157787" cy="3489325"/>
          </a:xfrm>
        </p:spPr>
        <p:txBody>
          <a:bodyPr/>
          <a:lstStyle>
            <a:lvl1pPr>
              <a:defRPr b="0" i="0">
                <a:latin typeface="Verdana" panose="020B0604030504040204" pitchFamily="34" charset="0"/>
                <a:ea typeface="Verdana" panose="020B0604030504040204" pitchFamily="34" charset="0"/>
              </a:defRPr>
            </a:lvl1pPr>
            <a:lvl2pPr>
              <a:defRPr b="0" i="0">
                <a:latin typeface="Verdana" panose="020B0604030504040204" pitchFamily="34" charset="0"/>
                <a:ea typeface="Verdana" panose="020B0604030504040204" pitchFamily="34" charset="0"/>
              </a:defRPr>
            </a:lvl2pPr>
            <a:lvl3pPr>
              <a:defRPr b="0" i="0">
                <a:latin typeface="Verdana" panose="020B0604030504040204" pitchFamily="34" charset="0"/>
                <a:ea typeface="Verdana" panose="020B0604030504040204" pitchFamily="34" charset="0"/>
              </a:defRPr>
            </a:lvl3pPr>
            <a:lvl4pPr>
              <a:defRPr b="0" i="0">
                <a:latin typeface="Verdana" panose="020B0604030504040204" pitchFamily="34" charset="0"/>
                <a:ea typeface="Verdana" panose="020B0604030504040204" pitchFamily="34" charset="0"/>
              </a:defRPr>
            </a:lvl4pPr>
            <a:lvl5pPr>
              <a:defRPr b="0" i="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861B2F06-913C-8E47-B049-3D7C4992AFE1}"/>
              </a:ext>
            </a:extLst>
          </p:cNvPr>
          <p:cNvSpPr>
            <a:spLocks noGrp="1"/>
          </p:cNvSpPr>
          <p:nvPr>
            <p:ph type="body" idx="1"/>
          </p:nvPr>
        </p:nvSpPr>
        <p:spPr>
          <a:xfrm>
            <a:off x="839788" y="1927225"/>
            <a:ext cx="5157787" cy="728341"/>
          </a:xfrm>
        </p:spPr>
        <p:txBody>
          <a:bodyPr anchor="b"/>
          <a:lstStyle>
            <a:lvl1pPr marL="0" indent="0">
              <a:buNone/>
              <a:defRPr sz="2400" b="1" i="0">
                <a:latin typeface="Verdana" panose="020B0604030504040204" pitchFamily="34" charset="0"/>
                <a:ea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cxnSp>
        <p:nvCxnSpPr>
          <p:cNvPr id="15" name="Straight Connector 14">
            <a:extLst>
              <a:ext uri="{FF2B5EF4-FFF2-40B4-BE49-F238E27FC236}">
                <a16:creationId xmlns:a16="http://schemas.microsoft.com/office/drawing/2014/main" id="{92C8C6DE-286D-E34D-990F-DC3D2B99D91B}"/>
              </a:ext>
              <a:ext uri="{C183D7F6-B498-43B3-948B-1728B52AA6E4}">
                <adec:decorative xmlns:adec="http://schemas.microsoft.com/office/drawing/2017/decorative" val="1"/>
              </a:ext>
            </a:extLst>
          </p:cNvPr>
          <p:cNvCxnSpPr/>
          <p:nvPr userDrawn="1"/>
        </p:nvCxnSpPr>
        <p:spPr>
          <a:xfrm>
            <a:off x="838200" y="1621780"/>
            <a:ext cx="10515600" cy="0"/>
          </a:xfrm>
          <a:prstGeom prst="line">
            <a:avLst/>
          </a:prstGeom>
          <a:ln w="38100">
            <a:solidFill>
              <a:srgbClr val="FFC42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D57F405-2563-1948-A55A-1A1B33CF39A8}"/>
              </a:ext>
            </a:extLst>
          </p:cNvPr>
          <p:cNvSpPr>
            <a:spLocks noGrp="1"/>
          </p:cNvSpPr>
          <p:nvPr>
            <p:ph type="title"/>
          </p:nvPr>
        </p:nvSpPr>
        <p:spPr>
          <a:xfrm>
            <a:off x="839788" y="555625"/>
            <a:ext cx="10515600" cy="1325563"/>
          </a:xfrm>
        </p:spPr>
        <p:txBody>
          <a:bodyPr>
            <a:normAutofit/>
          </a:bodyPr>
          <a:lstStyle>
            <a:lvl1pPr>
              <a:defRPr sz="4000" b="0" i="0">
                <a:latin typeface="Verdana" panose="020B0604030504040204" pitchFamily="34" charset="0"/>
                <a:ea typeface="Verdana" panose="020B0604030504040204" pitchFamily="34" charset="0"/>
              </a:defRPr>
            </a:lvl1pPr>
          </a:lstStyle>
          <a:p>
            <a:r>
              <a:rPr lang="en-US" dirty="0"/>
              <a:t>Click to edit Master title style</a:t>
            </a:r>
          </a:p>
        </p:txBody>
      </p:sp>
      <p:pic>
        <p:nvPicPr>
          <p:cNvPr id="13" name="Picture 12">
            <a:extLst>
              <a:ext uri="{FF2B5EF4-FFF2-40B4-BE49-F238E27FC236}">
                <a16:creationId xmlns:a16="http://schemas.microsoft.com/office/drawing/2014/main" id="{732D22F7-860D-4E47-811F-F7C0AF624A00}"/>
              </a:ext>
              <a:ext uri="{C183D7F6-B498-43B3-948B-1728B52AA6E4}">
                <adec:decorative xmlns:adec="http://schemas.microsoft.com/office/drawing/2017/decorative" val="1"/>
              </a:ext>
            </a:extLst>
          </p:cNvPr>
          <p:cNvPicPr>
            <a:picLocks noChangeAspect="1"/>
          </p:cNvPicPr>
          <p:nvPr userDrawn="1"/>
        </p:nvPicPr>
        <p:blipFill rotWithShape="1">
          <a:blip r:embed="rId3"/>
          <a:srcRect b="51715"/>
          <a:stretch/>
        </p:blipFill>
        <p:spPr>
          <a:xfrm>
            <a:off x="0" y="-167952"/>
            <a:ext cx="12192000" cy="514791"/>
          </a:xfrm>
          <a:prstGeom prst="rect">
            <a:avLst/>
          </a:prstGeom>
        </p:spPr>
      </p:pic>
      <p:sp>
        <p:nvSpPr>
          <p:cNvPr id="19" name="Slide Number Placeholder 5">
            <a:extLst>
              <a:ext uri="{FF2B5EF4-FFF2-40B4-BE49-F238E27FC236}">
                <a16:creationId xmlns:a16="http://schemas.microsoft.com/office/drawing/2014/main" id="{57CAD6E5-A6EB-9A48-A64B-3B88FCF04673}"/>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244626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6F40CB1-0878-4D94-B1C7-E47544BC4145}"/>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pic>
        <p:nvPicPr>
          <p:cNvPr id="6" name="Picture 5">
            <a:extLst>
              <a:ext uri="{FF2B5EF4-FFF2-40B4-BE49-F238E27FC236}">
                <a16:creationId xmlns:a16="http://schemas.microsoft.com/office/drawing/2014/main" id="{EC6E9FF7-F780-C842-8B80-D4F2873583E9}"/>
              </a:ext>
              <a:ext uri="{C183D7F6-B498-43B3-948B-1728B52AA6E4}">
                <adec:decorative xmlns:adec="http://schemas.microsoft.com/office/drawing/2017/decorative" val="1"/>
              </a:ext>
            </a:extLst>
          </p:cNvPr>
          <p:cNvPicPr>
            <a:picLocks noChangeAspect="1"/>
          </p:cNvPicPr>
          <p:nvPr userDrawn="1"/>
        </p:nvPicPr>
        <p:blipFill rotWithShape="1">
          <a:blip r:embed="rId3"/>
          <a:srcRect b="52700"/>
          <a:stretch/>
        </p:blipFill>
        <p:spPr>
          <a:xfrm>
            <a:off x="0" y="-167952"/>
            <a:ext cx="12192000" cy="504284"/>
          </a:xfrm>
          <a:prstGeom prst="rect">
            <a:avLst/>
          </a:prstGeom>
        </p:spPr>
      </p:pic>
      <p:cxnSp>
        <p:nvCxnSpPr>
          <p:cNvPr id="8" name="Straight Connector 7">
            <a:extLst>
              <a:ext uri="{FF2B5EF4-FFF2-40B4-BE49-F238E27FC236}">
                <a16:creationId xmlns:a16="http://schemas.microsoft.com/office/drawing/2014/main" id="{FF8383E4-944E-394D-9C1B-E56F218AAE6D}"/>
              </a:ext>
              <a:ext uri="{C183D7F6-B498-43B3-948B-1728B52AA6E4}">
                <adec:decorative xmlns:adec="http://schemas.microsoft.com/office/drawing/2017/decorative" val="1"/>
              </a:ext>
            </a:extLst>
          </p:cNvPr>
          <p:cNvCxnSpPr/>
          <p:nvPr userDrawn="1"/>
        </p:nvCxnSpPr>
        <p:spPr>
          <a:xfrm>
            <a:off x="838200" y="3593455"/>
            <a:ext cx="10515600" cy="0"/>
          </a:xfrm>
          <a:prstGeom prst="line">
            <a:avLst/>
          </a:prstGeom>
          <a:ln w="38100">
            <a:solidFill>
              <a:srgbClr val="FFC42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8730BFD-5EA7-0943-A5A6-77CB6391E013}"/>
              </a:ext>
            </a:extLst>
          </p:cNvPr>
          <p:cNvSpPr>
            <a:spLocks noGrp="1"/>
          </p:cNvSpPr>
          <p:nvPr>
            <p:ph type="title"/>
          </p:nvPr>
        </p:nvSpPr>
        <p:spPr>
          <a:xfrm>
            <a:off x="838200" y="1965325"/>
            <a:ext cx="10515600" cy="1325563"/>
          </a:xfrm>
        </p:spPr>
        <p:txBody>
          <a:bodyPr>
            <a:noAutofit/>
          </a:bodyPr>
          <a:lstStyle>
            <a:lvl1pPr algn="ctr">
              <a:defRPr sz="4000" b="0" i="0">
                <a:latin typeface="Verdana" panose="020B0604030504040204" pitchFamily="34" charset="0"/>
                <a:ea typeface="Verdana" panose="020B0604030504040204" pitchFamily="34" charset="0"/>
              </a:defRPr>
            </a:lvl1pPr>
          </a:lstStyle>
          <a:p>
            <a:r>
              <a:rPr lang="en-US" dirty="0"/>
              <a:t>Click to edit Master title style</a:t>
            </a:r>
          </a:p>
        </p:txBody>
      </p:sp>
      <p:sp>
        <p:nvSpPr>
          <p:cNvPr id="13" name="Slide Number Placeholder 5">
            <a:extLst>
              <a:ext uri="{FF2B5EF4-FFF2-40B4-BE49-F238E27FC236}">
                <a16:creationId xmlns:a16="http://schemas.microsoft.com/office/drawing/2014/main" id="{733E6C0B-D78C-EE48-81C1-948D6F628328}"/>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379201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14AA3A4-A5C8-445A-9721-635FACEB78E5}"/>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pic>
        <p:nvPicPr>
          <p:cNvPr id="6" name="Picture 5">
            <a:extLst>
              <a:ext uri="{FF2B5EF4-FFF2-40B4-BE49-F238E27FC236}">
                <a16:creationId xmlns:a16="http://schemas.microsoft.com/office/drawing/2014/main" id="{A62B1216-5625-A34F-AC36-D0677F4CD2F7}"/>
              </a:ext>
              <a:ext uri="{C183D7F6-B498-43B3-948B-1728B52AA6E4}">
                <adec:decorative xmlns:adec="http://schemas.microsoft.com/office/drawing/2017/decorative" val="1"/>
              </a:ext>
            </a:extLst>
          </p:cNvPr>
          <p:cNvPicPr>
            <a:picLocks noChangeAspect="1"/>
          </p:cNvPicPr>
          <p:nvPr userDrawn="1"/>
        </p:nvPicPr>
        <p:blipFill rotWithShape="1">
          <a:blip r:embed="rId3"/>
          <a:srcRect b="52700"/>
          <a:stretch/>
        </p:blipFill>
        <p:spPr>
          <a:xfrm>
            <a:off x="0" y="-167952"/>
            <a:ext cx="12192000" cy="504284"/>
          </a:xfrm>
          <a:prstGeom prst="rect">
            <a:avLst/>
          </a:prstGeom>
        </p:spPr>
      </p:pic>
      <p:sp>
        <p:nvSpPr>
          <p:cNvPr id="11" name="Slide Number Placeholder 5">
            <a:extLst>
              <a:ext uri="{FF2B5EF4-FFF2-40B4-BE49-F238E27FC236}">
                <a16:creationId xmlns:a16="http://schemas.microsoft.com/office/drawing/2014/main" id="{66832934-780A-9D44-99E9-AC08F64824F8}"/>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637916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EEC9F11-0AC2-4DD4-A0C2-B8809778CD44}"/>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sp>
        <p:nvSpPr>
          <p:cNvPr id="3" name="Content Placeholder 2">
            <a:extLst>
              <a:ext uri="{FF2B5EF4-FFF2-40B4-BE49-F238E27FC236}">
                <a16:creationId xmlns:a16="http://schemas.microsoft.com/office/drawing/2014/main" id="{FE920CB3-393A-0348-B89D-7598FC52B051}"/>
              </a:ext>
            </a:extLst>
          </p:cNvPr>
          <p:cNvSpPr>
            <a:spLocks noGrp="1"/>
          </p:cNvSpPr>
          <p:nvPr>
            <p:ph idx="1"/>
          </p:nvPr>
        </p:nvSpPr>
        <p:spPr>
          <a:xfrm>
            <a:off x="5183188" y="987425"/>
            <a:ext cx="6172200" cy="4873625"/>
          </a:xfrm>
        </p:spPr>
        <p:txBody>
          <a:bodyPr/>
          <a:lstStyle>
            <a:lvl1pPr>
              <a:defRPr sz="3200" b="0" i="0">
                <a:latin typeface="Verdana" panose="020B0604030504040204" pitchFamily="34" charset="0"/>
                <a:ea typeface="Verdana" panose="020B0604030504040204" pitchFamily="34" charset="0"/>
              </a:defRPr>
            </a:lvl1pPr>
            <a:lvl2pPr>
              <a:defRPr sz="2800" b="0" i="0">
                <a:latin typeface="Verdana" panose="020B0604030504040204" pitchFamily="34" charset="0"/>
                <a:ea typeface="Verdana" panose="020B0604030504040204" pitchFamily="34" charset="0"/>
              </a:defRPr>
            </a:lvl2pPr>
            <a:lvl3pPr>
              <a:defRPr sz="2400" b="0" i="0">
                <a:latin typeface="Verdana" panose="020B0604030504040204" pitchFamily="34" charset="0"/>
                <a:ea typeface="Verdana" panose="020B0604030504040204" pitchFamily="34" charset="0"/>
              </a:defRPr>
            </a:lvl3pPr>
            <a:lvl4pPr>
              <a:defRPr sz="2000" b="0" i="0">
                <a:latin typeface="Verdana" panose="020B0604030504040204" pitchFamily="34" charset="0"/>
                <a:ea typeface="Verdana" panose="020B0604030504040204" pitchFamily="34" charset="0"/>
              </a:defRPr>
            </a:lvl4pPr>
            <a:lvl5pPr>
              <a:defRPr sz="2000" b="0" i="0">
                <a:latin typeface="Verdana" panose="020B0604030504040204" pitchFamily="34" charset="0"/>
                <a:ea typeface="Verdana" panose="020B060403050404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A8F9556-8E98-2F4F-9B53-96061EAFD704}"/>
              </a:ext>
            </a:extLst>
          </p:cNvPr>
          <p:cNvSpPr>
            <a:spLocks noGrp="1"/>
          </p:cNvSpPr>
          <p:nvPr>
            <p:ph type="body" sz="half" idx="2"/>
          </p:nvPr>
        </p:nvSpPr>
        <p:spPr>
          <a:xfrm>
            <a:off x="839788" y="2057400"/>
            <a:ext cx="3932237" cy="3811588"/>
          </a:xfrm>
        </p:spPr>
        <p:txBody>
          <a:bodyPr/>
          <a:lstStyle>
            <a:lvl1pPr marL="0" indent="0">
              <a:buNone/>
              <a:defRPr sz="1600" b="0" i="0">
                <a:latin typeface="Verdana" panose="020B0604030504040204" pitchFamily="34" charset="0"/>
                <a:ea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cxnSp>
        <p:nvCxnSpPr>
          <p:cNvPr id="14" name="Straight Connector 13">
            <a:extLst>
              <a:ext uri="{FF2B5EF4-FFF2-40B4-BE49-F238E27FC236}">
                <a16:creationId xmlns:a16="http://schemas.microsoft.com/office/drawing/2014/main" id="{4FBECF9D-7B03-5446-BF52-5B9EEC5EDC4F}"/>
              </a:ext>
              <a:ext uri="{C183D7F6-B498-43B3-948B-1728B52AA6E4}">
                <adec:decorative xmlns:adec="http://schemas.microsoft.com/office/drawing/2017/decorative" val="1"/>
              </a:ext>
            </a:extLst>
          </p:cNvPr>
          <p:cNvCxnSpPr/>
          <p:nvPr userDrawn="1"/>
        </p:nvCxnSpPr>
        <p:spPr>
          <a:xfrm>
            <a:off x="5029200" y="987425"/>
            <a:ext cx="0" cy="4981575"/>
          </a:xfrm>
          <a:prstGeom prst="line">
            <a:avLst/>
          </a:prstGeom>
          <a:ln w="38100">
            <a:solidFill>
              <a:srgbClr val="FFC42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F000C61-36A3-3449-B484-1F1B2363108C}"/>
              </a:ext>
            </a:extLst>
          </p:cNvPr>
          <p:cNvSpPr>
            <a:spLocks noGrp="1"/>
          </p:cNvSpPr>
          <p:nvPr>
            <p:ph type="title"/>
          </p:nvPr>
        </p:nvSpPr>
        <p:spPr>
          <a:xfrm>
            <a:off x="839788" y="457200"/>
            <a:ext cx="3932237" cy="1600200"/>
          </a:xfrm>
        </p:spPr>
        <p:txBody>
          <a:bodyPr anchor="b">
            <a:normAutofit/>
          </a:bodyPr>
          <a:lstStyle>
            <a:lvl1pPr>
              <a:defRPr sz="2800" b="0" i="0">
                <a:latin typeface="Verdana" panose="020B0604030504040204" pitchFamily="34" charset="0"/>
                <a:ea typeface="Verdana" panose="020B0604030504040204" pitchFamily="34" charset="0"/>
              </a:defRPr>
            </a:lvl1pPr>
          </a:lstStyle>
          <a:p>
            <a:r>
              <a:rPr lang="en-US" dirty="0"/>
              <a:t>Click to edit Master title style</a:t>
            </a:r>
          </a:p>
        </p:txBody>
      </p:sp>
      <p:pic>
        <p:nvPicPr>
          <p:cNvPr id="9" name="Picture 8">
            <a:extLst>
              <a:ext uri="{FF2B5EF4-FFF2-40B4-BE49-F238E27FC236}">
                <a16:creationId xmlns:a16="http://schemas.microsoft.com/office/drawing/2014/main" id="{E46044DD-0C2E-5248-942E-76A87569B3A9}"/>
              </a:ext>
              <a:ext uri="{C183D7F6-B498-43B3-948B-1728B52AA6E4}">
                <adec:decorative xmlns:adec="http://schemas.microsoft.com/office/drawing/2017/decorative" val="1"/>
              </a:ext>
            </a:extLst>
          </p:cNvPr>
          <p:cNvPicPr>
            <a:picLocks noChangeAspect="1"/>
          </p:cNvPicPr>
          <p:nvPr userDrawn="1"/>
        </p:nvPicPr>
        <p:blipFill rotWithShape="1">
          <a:blip r:embed="rId3"/>
          <a:srcRect b="52700"/>
          <a:stretch/>
        </p:blipFill>
        <p:spPr>
          <a:xfrm>
            <a:off x="0" y="-167952"/>
            <a:ext cx="12192000" cy="504284"/>
          </a:xfrm>
          <a:prstGeom prst="rect">
            <a:avLst/>
          </a:prstGeom>
        </p:spPr>
      </p:pic>
      <p:sp>
        <p:nvSpPr>
          <p:cNvPr id="16" name="Slide Number Placeholder 5">
            <a:extLst>
              <a:ext uri="{FF2B5EF4-FFF2-40B4-BE49-F238E27FC236}">
                <a16:creationId xmlns:a16="http://schemas.microsoft.com/office/drawing/2014/main" id="{8D1485FB-408D-1F41-A40D-590077F6DD92}"/>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264747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F6A67A1-C8CA-4320-9510-16BC67060993}"/>
              </a:ext>
              <a:ext uri="{C183D7F6-B498-43B3-948B-1728B52AA6E4}">
                <adec:decorative xmlns:adec="http://schemas.microsoft.com/office/drawing/2017/decorative" val="1"/>
              </a:ext>
            </a:extLst>
          </p:cNvPr>
          <p:cNvPicPr>
            <a:picLocks noChangeAspect="1"/>
          </p:cNvPicPr>
          <p:nvPr userDrawn="1"/>
        </p:nvPicPr>
        <p:blipFill rotWithShape="1">
          <a:blip r:embed="rId2"/>
          <a:srcRect r="19531" b="44286"/>
          <a:stretch/>
        </p:blipFill>
        <p:spPr>
          <a:xfrm flipH="1">
            <a:off x="0" y="4248819"/>
            <a:ext cx="12191998" cy="2755231"/>
          </a:xfrm>
          <a:prstGeom prst="rect">
            <a:avLst/>
          </a:prstGeom>
        </p:spPr>
      </p:pic>
      <p:sp>
        <p:nvSpPr>
          <p:cNvPr id="3" name="Picture Placeholder 2">
            <a:extLst>
              <a:ext uri="{FF2B5EF4-FFF2-40B4-BE49-F238E27FC236}">
                <a16:creationId xmlns:a16="http://schemas.microsoft.com/office/drawing/2014/main" id="{FE704968-ACD0-0E4C-8506-288123D5628F}"/>
              </a:ext>
            </a:extLst>
          </p:cNvPr>
          <p:cNvSpPr>
            <a:spLocks noGrp="1"/>
          </p:cNvSpPr>
          <p:nvPr>
            <p:ph type="pic" idx="1"/>
          </p:nvPr>
        </p:nvSpPr>
        <p:spPr>
          <a:xfrm>
            <a:off x="5183188" y="987425"/>
            <a:ext cx="6172200" cy="4873625"/>
          </a:xfrm>
        </p:spPr>
        <p:txBody>
          <a:bodyPr>
            <a:normAutofit/>
          </a:bodyPr>
          <a:lstStyle>
            <a:lvl1pPr marL="0" indent="0">
              <a:buNone/>
              <a:defRPr sz="2800">
                <a:latin typeface="Verdana" panose="020B0604030504040204" pitchFamily="34" charset="0"/>
                <a:ea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208FCFA3-FA10-C449-B544-CE87E734E3E9}"/>
              </a:ext>
            </a:extLst>
          </p:cNvPr>
          <p:cNvSpPr>
            <a:spLocks noGrp="1"/>
          </p:cNvSpPr>
          <p:nvPr>
            <p:ph type="body" sz="half" idx="2"/>
          </p:nvPr>
        </p:nvSpPr>
        <p:spPr>
          <a:xfrm>
            <a:off x="839788" y="2057400"/>
            <a:ext cx="3932237" cy="3811588"/>
          </a:xfrm>
        </p:spPr>
        <p:txBody>
          <a:bodyPr/>
          <a:lstStyle>
            <a:lvl1pPr marL="0" indent="0">
              <a:buNone/>
              <a:defRPr sz="1600" b="0" i="0">
                <a:latin typeface="Verdana" panose="020B0604030504040204" pitchFamily="34" charset="0"/>
                <a:ea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2" name="Title 1">
            <a:extLst>
              <a:ext uri="{FF2B5EF4-FFF2-40B4-BE49-F238E27FC236}">
                <a16:creationId xmlns:a16="http://schemas.microsoft.com/office/drawing/2014/main" id="{BCB08E69-D7F8-A144-A9EB-DB5460D51275}"/>
              </a:ext>
            </a:extLst>
          </p:cNvPr>
          <p:cNvSpPr>
            <a:spLocks noGrp="1"/>
          </p:cNvSpPr>
          <p:nvPr>
            <p:ph type="title"/>
          </p:nvPr>
        </p:nvSpPr>
        <p:spPr>
          <a:xfrm>
            <a:off x="839788" y="457200"/>
            <a:ext cx="3932237" cy="1600200"/>
          </a:xfrm>
        </p:spPr>
        <p:txBody>
          <a:bodyPr anchor="b">
            <a:normAutofit/>
          </a:bodyPr>
          <a:lstStyle>
            <a:lvl1pPr>
              <a:defRPr sz="2800" b="0" i="0">
                <a:latin typeface="Verdana" panose="020B0604030504040204" pitchFamily="34" charset="0"/>
                <a:ea typeface="Verdana" panose="020B0604030504040204" pitchFamily="34" charset="0"/>
              </a:defRPr>
            </a:lvl1pPr>
          </a:lstStyle>
          <a:p>
            <a:r>
              <a:rPr lang="en-US" dirty="0"/>
              <a:t>Click to edit Master title style</a:t>
            </a:r>
          </a:p>
        </p:txBody>
      </p:sp>
      <p:pic>
        <p:nvPicPr>
          <p:cNvPr id="9" name="Picture 8">
            <a:extLst>
              <a:ext uri="{FF2B5EF4-FFF2-40B4-BE49-F238E27FC236}">
                <a16:creationId xmlns:a16="http://schemas.microsoft.com/office/drawing/2014/main" id="{0116F9DA-4F3A-1C4B-A388-6F45169560AE}"/>
              </a:ext>
              <a:ext uri="{C183D7F6-B498-43B3-948B-1728B52AA6E4}">
                <adec:decorative xmlns:adec="http://schemas.microsoft.com/office/drawing/2017/decorative" val="1"/>
              </a:ext>
            </a:extLst>
          </p:cNvPr>
          <p:cNvPicPr>
            <a:picLocks noChangeAspect="1"/>
          </p:cNvPicPr>
          <p:nvPr userDrawn="1"/>
        </p:nvPicPr>
        <p:blipFill rotWithShape="1">
          <a:blip r:embed="rId3"/>
          <a:srcRect b="51715"/>
          <a:stretch/>
        </p:blipFill>
        <p:spPr>
          <a:xfrm>
            <a:off x="0" y="-167952"/>
            <a:ext cx="12192000" cy="514794"/>
          </a:xfrm>
          <a:prstGeom prst="rect">
            <a:avLst/>
          </a:prstGeom>
        </p:spPr>
      </p:pic>
      <p:sp>
        <p:nvSpPr>
          <p:cNvPr id="14" name="Slide Number Placeholder 5">
            <a:extLst>
              <a:ext uri="{FF2B5EF4-FFF2-40B4-BE49-F238E27FC236}">
                <a16:creationId xmlns:a16="http://schemas.microsoft.com/office/drawing/2014/main" id="{FD973D28-3CE0-4D4D-B05D-BB206706590D}"/>
              </a:ext>
            </a:extLst>
          </p:cNvPr>
          <p:cNvSpPr>
            <a:spLocks noGrp="1"/>
          </p:cNvSpPr>
          <p:nvPr>
            <p:ph type="sldNum" sz="quarter" idx="12"/>
          </p:nvPr>
        </p:nvSpPr>
        <p:spPr>
          <a:xfrm>
            <a:off x="8610600" y="6393928"/>
            <a:ext cx="2743200" cy="365125"/>
          </a:xfrm>
        </p:spPr>
        <p:txBody>
          <a:bodyPr/>
          <a:lstStyle>
            <a:lvl1pPr>
              <a:defRPr>
                <a:solidFill>
                  <a:schemeClr val="bg1"/>
                </a:solidFill>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4082884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90B7FA-D7A1-3E42-9529-4F300F8A35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7E88F6-7B73-FA46-AE36-1749071E99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AAC280D6-3573-9645-BF0E-BF26E34932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Verdana" panose="020B0604030504040204" pitchFamily="34" charset="0"/>
                <a:ea typeface="Verdana" panose="020B0604030504040204" pitchFamily="34" charset="0"/>
                <a:cs typeface="Myriad Arabic" panose="01010101010101010101" pitchFamily="50" charset="-78"/>
              </a:defRPr>
            </a:lvl1pPr>
          </a:lstStyle>
          <a:p>
            <a:fld id="{9D630791-86E9-1D46-88FA-790C8961E89E}" type="slidenum">
              <a:rPr lang="en-US" smtClean="0"/>
              <a:pPr/>
              <a:t>‹#›</a:t>
            </a:fld>
            <a:endParaRPr lang="en-US" dirty="0"/>
          </a:p>
        </p:txBody>
      </p:sp>
    </p:spTree>
    <p:extLst>
      <p:ext uri="{BB962C8B-B14F-4D97-AF65-F5344CB8AC3E}">
        <p14:creationId xmlns:p14="http://schemas.microsoft.com/office/powerpoint/2010/main" val="2770989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b="0" i="0" kern="1200">
          <a:solidFill>
            <a:schemeClr val="tx1"/>
          </a:solidFill>
          <a:latin typeface="DIN" panose="02000503030000020004" pitchFamily="2" charset="0"/>
          <a:ea typeface="Baskerville" panose="02020502070401020303" pitchFamily="18"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yriad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yriad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yriad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ideo" Target="https://www.youtube.com/embed/xYWxfxMOUO4"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vzw.com/" TargetMode="External"/><Relationship Id="rId2" Type="http://schemas.openxmlformats.org/officeDocument/2006/relationships/hyperlink" Target="http://www.ndvh.org/" TargetMode="External"/><Relationship Id="rId1" Type="http://schemas.openxmlformats.org/officeDocument/2006/relationships/slideLayout" Target="../slideLayouts/slideLayout7.xml"/><Relationship Id="rId4" Type="http://schemas.openxmlformats.org/officeDocument/2006/relationships/hyperlink" Target="http://aboutus.verizonwireless.com/communityservice/hopeLine.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collegeofthedesert.edu/students/psd/Pages/policies.aspx"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A7D3-6B19-E246-8BE9-C2500962471E}"/>
              </a:ext>
            </a:extLst>
          </p:cNvPr>
          <p:cNvSpPr>
            <a:spLocks noGrp="1"/>
          </p:cNvSpPr>
          <p:nvPr>
            <p:ph type="ctrTitle"/>
          </p:nvPr>
        </p:nvSpPr>
        <p:spPr>
          <a:xfrm>
            <a:off x="1524000" y="1450989"/>
            <a:ext cx="9144000" cy="2224088"/>
          </a:xfrm>
        </p:spPr>
        <p:txBody>
          <a:bodyPr>
            <a:normAutofit/>
          </a:bodyPr>
          <a:lstStyle/>
          <a:p>
            <a:r>
              <a:rPr lang="en-US" sz="6000" dirty="0"/>
              <a:t>Domestic Violence</a:t>
            </a:r>
          </a:p>
        </p:txBody>
      </p:sp>
      <p:sp>
        <p:nvSpPr>
          <p:cNvPr id="3" name="Subtitle 2">
            <a:extLst>
              <a:ext uri="{FF2B5EF4-FFF2-40B4-BE49-F238E27FC236}">
                <a16:creationId xmlns:a16="http://schemas.microsoft.com/office/drawing/2014/main" id="{0FDD69C9-0E80-5244-B19B-D20B4A413C20}"/>
              </a:ext>
            </a:extLst>
          </p:cNvPr>
          <p:cNvSpPr>
            <a:spLocks noGrp="1"/>
          </p:cNvSpPr>
          <p:nvPr>
            <p:ph type="subTitle" idx="1"/>
          </p:nvPr>
        </p:nvSpPr>
        <p:spPr>
          <a:xfrm>
            <a:off x="1524000" y="3975890"/>
            <a:ext cx="9144000" cy="1608984"/>
          </a:xfrm>
        </p:spPr>
        <p:txBody>
          <a:bodyPr>
            <a:normAutofit fontScale="92500" lnSpcReduction="10000"/>
          </a:bodyPr>
          <a:lstStyle/>
          <a:p>
            <a:r>
              <a:rPr lang="en-US" dirty="0"/>
              <a:t>College of the Desert </a:t>
            </a:r>
          </a:p>
          <a:p>
            <a:r>
              <a:rPr lang="en-US" dirty="0"/>
              <a:t>Public Safety Department &amp;</a:t>
            </a:r>
          </a:p>
          <a:p>
            <a:r>
              <a:rPr lang="en-US" dirty="0"/>
              <a:t>Emergency Preparedness</a:t>
            </a:r>
          </a:p>
          <a:p>
            <a:r>
              <a:rPr lang="en-US" dirty="0"/>
              <a:t>2021</a:t>
            </a:r>
          </a:p>
        </p:txBody>
      </p:sp>
    </p:spTree>
    <p:extLst>
      <p:ext uri="{BB962C8B-B14F-4D97-AF65-F5344CB8AC3E}">
        <p14:creationId xmlns:p14="http://schemas.microsoft.com/office/powerpoint/2010/main" val="172344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1">
            <a:hlinkClick r:id="" action="ppaction://media"/>
            <a:extLst>
              <a:ext uri="{FF2B5EF4-FFF2-40B4-BE49-F238E27FC236}">
                <a16:creationId xmlns:a16="http://schemas.microsoft.com/office/drawing/2014/main" id="{1004157C-7C36-4BA0-AE6C-5A6C753C24F1}"/>
              </a:ext>
            </a:extLst>
          </p:cNvPr>
          <p:cNvPicPr>
            <a:picLocks noRot="1" noChangeAspect="1"/>
          </p:cNvPicPr>
          <p:nvPr>
            <a:videoFile r:link="rId1"/>
          </p:nvPr>
        </p:nvPicPr>
        <p:blipFill>
          <a:blip r:embed="rId3"/>
          <a:stretch>
            <a:fillRect/>
          </a:stretch>
        </p:blipFill>
        <p:spPr>
          <a:xfrm>
            <a:off x="1300191" y="506207"/>
            <a:ext cx="9104438" cy="5459587"/>
          </a:xfrm>
          <a:prstGeom prst="rect">
            <a:avLst/>
          </a:prstGeom>
        </p:spPr>
      </p:pic>
      <p:sp>
        <p:nvSpPr>
          <p:cNvPr id="4" name="Rectangle 3">
            <a:extLst>
              <a:ext uri="{FF2B5EF4-FFF2-40B4-BE49-F238E27FC236}">
                <a16:creationId xmlns:a16="http://schemas.microsoft.com/office/drawing/2014/main" id="{FD437660-A14E-4A22-820D-7D0EA8C274F0}"/>
              </a:ext>
            </a:extLst>
          </p:cNvPr>
          <p:cNvSpPr/>
          <p:nvPr/>
        </p:nvSpPr>
        <p:spPr>
          <a:xfrm>
            <a:off x="4125014" y="5986445"/>
            <a:ext cx="3454792" cy="369332"/>
          </a:xfrm>
          <a:prstGeom prst="rect">
            <a:avLst/>
          </a:prstGeom>
        </p:spPr>
        <p:txBody>
          <a:bodyPr wrap="none">
            <a:spAutoFit/>
          </a:bodyPr>
          <a:lstStyle/>
          <a:p>
            <a:r>
              <a:rPr lang="en-US" dirty="0"/>
              <a:t>https://youtu.be/xYWxfxMOUO4</a:t>
            </a:r>
          </a:p>
        </p:txBody>
      </p:sp>
    </p:spTree>
    <p:extLst>
      <p:ext uri="{BB962C8B-B14F-4D97-AF65-F5344CB8AC3E}">
        <p14:creationId xmlns:p14="http://schemas.microsoft.com/office/powerpoint/2010/main" val="3186773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7AA52-2CC5-4009-A1C9-E1EB6CBA2FAC}"/>
              </a:ext>
            </a:extLst>
          </p:cNvPr>
          <p:cNvSpPr>
            <a:spLocks noGrp="1"/>
          </p:cNvSpPr>
          <p:nvPr>
            <p:ph type="title"/>
          </p:nvPr>
        </p:nvSpPr>
        <p:spPr>
          <a:xfrm>
            <a:off x="1145218" y="807380"/>
            <a:ext cx="10428830" cy="772845"/>
          </a:xfrm>
        </p:spPr>
        <p:txBody>
          <a:bodyPr>
            <a:normAutofit fontScale="90000"/>
          </a:bodyPr>
          <a:lstStyle/>
          <a:p>
            <a:r>
              <a:rPr lang="en-US" dirty="0"/>
              <a:t>How to report a Crime of Domestic Violence</a:t>
            </a:r>
          </a:p>
        </p:txBody>
      </p:sp>
      <p:sp>
        <p:nvSpPr>
          <p:cNvPr id="3" name="Content Placeholder 2">
            <a:extLst>
              <a:ext uri="{FF2B5EF4-FFF2-40B4-BE49-F238E27FC236}">
                <a16:creationId xmlns:a16="http://schemas.microsoft.com/office/drawing/2014/main" id="{F20EAA99-2F53-4A64-8B61-2E7B78368454}"/>
              </a:ext>
            </a:extLst>
          </p:cNvPr>
          <p:cNvSpPr>
            <a:spLocks noGrp="1"/>
          </p:cNvSpPr>
          <p:nvPr>
            <p:ph idx="1"/>
          </p:nvPr>
        </p:nvSpPr>
        <p:spPr>
          <a:xfrm>
            <a:off x="1145218" y="1736845"/>
            <a:ext cx="10208581" cy="4592930"/>
          </a:xfrm>
        </p:spPr>
        <p:txBody>
          <a:bodyPr/>
          <a:lstStyle/>
          <a:p>
            <a:pPr marL="0" indent="0" algn="ctr">
              <a:buNone/>
            </a:pPr>
            <a:r>
              <a:rPr lang="en-US" sz="3600" b="1" dirty="0"/>
              <a:t>760 341 2111  24/7/365</a:t>
            </a:r>
          </a:p>
          <a:p>
            <a:pPr marL="0" indent="0" algn="ctr">
              <a:buNone/>
            </a:pPr>
            <a:endParaRPr lang="en-US" sz="3200" b="1" dirty="0"/>
          </a:p>
          <a:p>
            <a:r>
              <a:rPr lang="en-US" dirty="0"/>
              <a:t>Get safe!</a:t>
            </a:r>
          </a:p>
          <a:p>
            <a:r>
              <a:rPr lang="en-US" dirty="0"/>
              <a:t>Contact Public Safety Department or an officer if you are on a College of the Desert Campus or site.</a:t>
            </a:r>
          </a:p>
          <a:p>
            <a:r>
              <a:rPr lang="en-US" dirty="0"/>
              <a:t>Contact the local law enforcement agency</a:t>
            </a:r>
          </a:p>
          <a:p>
            <a:pPr marL="457200" lvl="1" indent="0">
              <a:buNone/>
            </a:pPr>
            <a:r>
              <a:rPr lang="en-US" sz="2000" dirty="0"/>
              <a:t>  COD Public Safety Department officers and staff are available to</a:t>
            </a:r>
          </a:p>
          <a:p>
            <a:pPr marL="457200" lvl="1" indent="0">
              <a:buNone/>
            </a:pPr>
            <a:r>
              <a:rPr lang="en-US" sz="2000" dirty="0"/>
              <a:t>  assist with making a report</a:t>
            </a:r>
          </a:p>
          <a:p>
            <a:pPr marL="457200" lvl="1" indent="0">
              <a:buNone/>
            </a:pPr>
            <a:r>
              <a:rPr lang="en-US" sz="2000" dirty="0"/>
              <a:t>K</a:t>
            </a:r>
          </a:p>
          <a:p>
            <a:pPr marL="0" indent="0">
              <a:buNone/>
            </a:pPr>
            <a:endParaRPr lang="en-US" dirty="0"/>
          </a:p>
        </p:txBody>
      </p:sp>
    </p:spTree>
    <p:extLst>
      <p:ext uri="{BB962C8B-B14F-4D97-AF65-F5344CB8AC3E}">
        <p14:creationId xmlns:p14="http://schemas.microsoft.com/office/powerpoint/2010/main" val="146036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1DFE75-E16A-4418-8CA0-3FA60130974C}"/>
              </a:ext>
            </a:extLst>
          </p:cNvPr>
          <p:cNvSpPr/>
          <p:nvPr/>
        </p:nvSpPr>
        <p:spPr>
          <a:xfrm>
            <a:off x="1210322" y="320456"/>
            <a:ext cx="10517080" cy="6093976"/>
          </a:xfrm>
          <a:prstGeom prst="rect">
            <a:avLst/>
          </a:prstGeom>
        </p:spPr>
        <p:txBody>
          <a:bodyPr wrap="square">
            <a:spAutoFit/>
          </a:bodyPr>
          <a:lstStyle/>
          <a:p>
            <a:r>
              <a:rPr lang="en-US" sz="2000" dirty="0">
                <a:latin typeface="Verdana" panose="020B0604030504040204" pitchFamily="34" charset="0"/>
                <a:ea typeface="Verdana" panose="020B0604030504040204" pitchFamily="34" charset="0"/>
              </a:rPr>
              <a:t>Domestic violence and emotional abuse are behaviors used by one person in a relationship to control the other.</a:t>
            </a:r>
          </a:p>
          <a:p>
            <a:endParaRPr lang="en-US" sz="2000" dirty="0">
              <a:latin typeface="Verdana" panose="020B0604030504040204" pitchFamily="34" charset="0"/>
              <a:ea typeface="Verdana" panose="020B0604030504040204" pitchFamily="34" charset="0"/>
            </a:endParaRPr>
          </a:p>
          <a:p>
            <a:r>
              <a:rPr lang="en-US" sz="2000" dirty="0">
                <a:latin typeface="Verdana" panose="020B0604030504040204" pitchFamily="34" charset="0"/>
                <a:ea typeface="Verdana" panose="020B0604030504040204" pitchFamily="34" charset="0"/>
              </a:rPr>
              <a:t>Partners may be married or not married: heterosexual, gay, or lesbian; living together, separated or dating. </a:t>
            </a:r>
          </a:p>
          <a:p>
            <a:endParaRPr lang="en-US" sz="2000" dirty="0">
              <a:latin typeface="Verdana" panose="020B0604030504040204" pitchFamily="34" charset="0"/>
              <a:ea typeface="Verdana" panose="020B0604030504040204" pitchFamily="34" charset="0"/>
            </a:endParaRPr>
          </a:p>
          <a:p>
            <a:r>
              <a:rPr lang="en-US" sz="2000" dirty="0">
                <a:latin typeface="Verdana" panose="020B0604030504040204" pitchFamily="34" charset="0"/>
                <a:ea typeface="Verdana" panose="020B0604030504040204" pitchFamily="34" charset="0"/>
              </a:rPr>
              <a:t>Violence can be criminal and includes physical assault (pushing, hitting, shoving, etc.) Although emotional,  psychological and financial abuse are not criminal behaviors, they are forms of abuse and can lead to criminal violence.</a:t>
            </a:r>
          </a:p>
          <a:p>
            <a:endParaRPr lang="en-US" dirty="0">
              <a:latin typeface="Verdana" panose="020B0604030504040204" pitchFamily="34" charset="0"/>
              <a:ea typeface="Verdana" panose="020B0604030504040204" pitchFamily="34" charset="0"/>
            </a:endParaRPr>
          </a:p>
          <a:p>
            <a:pPr marL="1508760" lvl="3"/>
            <a:r>
              <a:rPr lang="en-US" sz="2000" dirty="0">
                <a:latin typeface="Verdana" panose="020B0604030504040204" pitchFamily="34" charset="0"/>
                <a:ea typeface="Verdana" panose="020B0604030504040204" pitchFamily="34" charset="0"/>
              </a:rPr>
              <a:t>Examples of abuse:</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Name calling</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Keeping a partner from contacting their family or friends</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With holding money</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Stopping a partner from getting or keeping a job</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Actual or threatened physical harm</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Sexual assault</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Stalking</a:t>
            </a:r>
          </a:p>
          <a:p>
            <a:pPr marL="2114550" lvl="4"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Intimidation</a:t>
            </a:r>
          </a:p>
          <a:p>
            <a:pPr marL="137160" indent="0">
              <a:buNone/>
            </a:pPr>
            <a:endParaRPr lang="en-US" sz="1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92705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domestic violence">
            <a:extLst>
              <a:ext uri="{FF2B5EF4-FFF2-40B4-BE49-F238E27FC236}">
                <a16:creationId xmlns:a16="http://schemas.microsoft.com/office/drawing/2014/main" id="{5B46880E-2FF1-4A73-B27B-B3E5357528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9490" y="4080094"/>
            <a:ext cx="2566890" cy="20354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71DFE75-E16A-4418-8CA0-3FA60130974C}"/>
              </a:ext>
            </a:extLst>
          </p:cNvPr>
          <p:cNvSpPr/>
          <p:nvPr/>
        </p:nvSpPr>
        <p:spPr>
          <a:xfrm>
            <a:off x="1097780" y="843382"/>
            <a:ext cx="10517080" cy="3231654"/>
          </a:xfrm>
          <a:prstGeom prst="rect">
            <a:avLst/>
          </a:prstGeom>
        </p:spPr>
        <p:txBody>
          <a:bodyPr wrap="square">
            <a:spAutoFit/>
          </a:bodyPr>
          <a:lstStyle/>
          <a:p>
            <a:pPr marL="137160" indent="0">
              <a:buNone/>
            </a:pPr>
            <a:endParaRPr lang="en-US" sz="1200" dirty="0">
              <a:latin typeface="Verdana" panose="020B0604030504040204" pitchFamily="34" charset="0"/>
              <a:ea typeface="Verdana" panose="020B0604030504040204" pitchFamily="34" charset="0"/>
            </a:endParaRPr>
          </a:p>
          <a:p>
            <a:pPr marL="137160" indent="0">
              <a:buNone/>
            </a:pPr>
            <a:r>
              <a:rPr lang="en-US" sz="2400" dirty="0">
                <a:latin typeface="Verdana" panose="020B0604030504040204" pitchFamily="34" charset="0"/>
                <a:ea typeface="Verdana" panose="020B0604030504040204" pitchFamily="34" charset="0"/>
              </a:rPr>
              <a:t>Violence takes many forms and can happen all the time or once in a while.</a:t>
            </a:r>
          </a:p>
          <a:p>
            <a:pPr marL="137160" indent="0">
              <a:buNone/>
            </a:pPr>
            <a:endParaRPr lang="en-US" sz="2400" dirty="0">
              <a:latin typeface="Verdana" panose="020B0604030504040204" pitchFamily="34" charset="0"/>
              <a:ea typeface="Verdana" panose="020B0604030504040204" pitchFamily="34" charset="0"/>
            </a:endParaRPr>
          </a:p>
          <a:p>
            <a:pPr marL="137160" indent="0">
              <a:buNone/>
            </a:pPr>
            <a:r>
              <a:rPr lang="en-US" sz="2400" dirty="0">
                <a:latin typeface="Verdana" panose="020B0604030504040204" pitchFamily="34" charset="0"/>
                <a:ea typeface="Verdana" panose="020B0604030504040204" pitchFamily="34" charset="0"/>
              </a:rPr>
              <a:t>Victims can be any age, sex, race, culture, religion, education, employment or martial status. </a:t>
            </a:r>
          </a:p>
          <a:p>
            <a:pPr marL="137160" indent="0">
              <a:buNone/>
            </a:pPr>
            <a:endParaRPr lang="en-US" sz="2400" dirty="0">
              <a:latin typeface="Verdana" panose="020B0604030504040204" pitchFamily="34" charset="0"/>
              <a:ea typeface="Verdana" panose="020B0604030504040204" pitchFamily="34" charset="0"/>
            </a:endParaRPr>
          </a:p>
          <a:p>
            <a:pPr marL="137160" indent="0">
              <a:buNone/>
            </a:pPr>
            <a:r>
              <a:rPr lang="en-US" sz="2400" dirty="0">
                <a:latin typeface="Verdana" panose="020B0604030504040204" pitchFamily="34" charset="0"/>
                <a:ea typeface="Verdana" panose="020B0604030504040204" pitchFamily="34" charset="0"/>
              </a:rPr>
              <a:t>Although both men and women can be abused, most victims are women.</a:t>
            </a:r>
          </a:p>
        </p:txBody>
      </p:sp>
    </p:spTree>
    <p:extLst>
      <p:ext uri="{BB962C8B-B14F-4D97-AF65-F5344CB8AC3E}">
        <p14:creationId xmlns:p14="http://schemas.microsoft.com/office/powerpoint/2010/main" val="397766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7F4B2B-6A69-4EAA-8064-2136D55228DD}"/>
              </a:ext>
            </a:extLst>
          </p:cNvPr>
          <p:cNvSpPr/>
          <p:nvPr/>
        </p:nvSpPr>
        <p:spPr>
          <a:xfrm>
            <a:off x="1100832" y="508323"/>
            <a:ext cx="10688714" cy="6186309"/>
          </a:xfrm>
          <a:prstGeom prst="rect">
            <a:avLst/>
          </a:prstGeom>
        </p:spPr>
        <p:txBody>
          <a:bodyPr wrap="square">
            <a:spAutoFit/>
          </a:bodyPr>
          <a:lstStyle/>
          <a:p>
            <a:r>
              <a:rPr lang="en-US" sz="2800" dirty="0">
                <a:latin typeface="Verdana" panose="020B0604030504040204" pitchFamily="34" charset="0"/>
                <a:ea typeface="Verdana" panose="020B0604030504040204" pitchFamily="34" charset="0"/>
              </a:rPr>
              <a:t>If you witness someone being abused on campus call Public Safety at 760 341 2111, from a campus phone 2111 or call 911 right away for help.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If you suspect domestic violence (or any other crime) is happening, don't think of it as a "private matter" or simply "none of your business".</a:t>
            </a:r>
          </a:p>
          <a:p>
            <a:endParaRPr lang="en-US" sz="2400" dirty="0">
              <a:latin typeface="Verdana" panose="020B0604030504040204" pitchFamily="34" charset="0"/>
              <a:ea typeface="Verdana" panose="020B0604030504040204" pitchFamily="34" charset="0"/>
            </a:endParaRPr>
          </a:p>
          <a:p>
            <a:r>
              <a:rPr lang="en-US" sz="2400" b="1" dirty="0">
                <a:latin typeface="Verdana" panose="020B0604030504040204" pitchFamily="34" charset="0"/>
                <a:ea typeface="Verdana" panose="020B0604030504040204" pitchFamily="34" charset="0"/>
              </a:rPr>
              <a:t>Get involved- Don’t Be A Bystander! </a:t>
            </a:r>
            <a:r>
              <a:rPr lang="en-US" sz="2400" dirty="0">
                <a:latin typeface="Verdana" panose="020B0604030504040204" pitchFamily="34" charset="0"/>
                <a:ea typeface="Verdana" panose="020B0604030504040204" pitchFamily="34" charset="0"/>
              </a:rPr>
              <a:t>Use your voice to connect someone to life-saving resources like the </a:t>
            </a:r>
            <a:r>
              <a:rPr lang="en-US" sz="2400" dirty="0">
                <a:latin typeface="Verdana" panose="020B0604030504040204" pitchFamily="34" charset="0"/>
                <a:ea typeface="Verdana" panose="020B0604030504040204" pitchFamily="34" charset="0"/>
                <a:hlinkClick r:id="rId2" tooltip="National Domestic Violence Hotline"/>
              </a:rPr>
              <a:t>National Domestic Violence Hotline</a:t>
            </a:r>
            <a:r>
              <a:rPr lang="en-US" sz="2400" dirty="0">
                <a:latin typeface="Verdana" panose="020B0604030504040204" pitchFamily="34" charset="0"/>
                <a:ea typeface="Verdana" panose="020B0604030504040204" pitchFamily="34" charset="0"/>
              </a:rPr>
              <a:t> (1-800-799-7233).</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hlinkClick r:id="rId3" tooltip="Verizon Wireless"/>
              </a:rPr>
              <a:t>Verizon Wireless</a:t>
            </a:r>
            <a:r>
              <a:rPr lang="en-US" sz="2400" dirty="0">
                <a:latin typeface="Verdana" panose="020B0604030504040204" pitchFamily="34" charset="0"/>
                <a:ea typeface="Verdana" panose="020B0604030504040204" pitchFamily="34" charset="0"/>
              </a:rPr>
              <a:t> customers can simply dial </a:t>
            </a:r>
            <a:r>
              <a:rPr lang="en-US" sz="2400" dirty="0">
                <a:latin typeface="Verdana" panose="020B0604030504040204" pitchFamily="34" charset="0"/>
                <a:ea typeface="Verdana" panose="020B0604030504040204" pitchFamily="34" charset="0"/>
                <a:hlinkClick r:id="rId4" tooltip="#HOPE"/>
              </a:rPr>
              <a:t>#HOPE</a:t>
            </a:r>
            <a:r>
              <a:rPr lang="en-US" sz="2400" dirty="0">
                <a:latin typeface="Verdana" panose="020B0604030504040204" pitchFamily="34" charset="0"/>
                <a:ea typeface="Verdana" panose="020B0604030504040204" pitchFamily="34" charset="0"/>
              </a:rPr>
              <a:t> to be connected to the Hotline. If you believe someone is in imminent danger, please call 911.</a:t>
            </a:r>
          </a:p>
          <a:p>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41669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7F4B2B-6A69-4EAA-8064-2136D55228DD}"/>
              </a:ext>
            </a:extLst>
          </p:cNvPr>
          <p:cNvSpPr/>
          <p:nvPr/>
        </p:nvSpPr>
        <p:spPr>
          <a:xfrm>
            <a:off x="1100832" y="508323"/>
            <a:ext cx="10688714" cy="2308324"/>
          </a:xfrm>
          <a:prstGeom prst="rect">
            <a:avLst/>
          </a:prstGeom>
        </p:spPr>
        <p:txBody>
          <a:bodyPr wrap="square">
            <a:spAutoFit/>
          </a:bodyPr>
          <a:lstStyle/>
          <a:p>
            <a:r>
              <a:rPr lang="en-US" sz="2400" dirty="0">
                <a:latin typeface="Verdana" panose="020B0604030504040204" pitchFamily="34" charset="0"/>
                <a:ea typeface="Verdana" panose="020B0604030504040204" pitchFamily="34" charset="0"/>
              </a:rPr>
              <a:t>For more information, or college policy relating to Domestic Violence, Stalking, Dating Violence, Rape, Acquaintance Rape or Sexual Assault contact your campus Public Safety Department on your campus.  Trainings and policy available upon request or at </a:t>
            </a:r>
            <a:r>
              <a:rPr lang="en-US" sz="2400" dirty="0">
                <a:hlinkClick r:id="rId2"/>
              </a:rPr>
              <a:t>http://www.collegeofthedesert.edu/students/psd/Pages/policies.aspx</a:t>
            </a:r>
            <a:r>
              <a:rPr lang="en-US" sz="2400" dirty="0"/>
              <a:t> on the College of the Desert website on the Public Safety Department page.</a:t>
            </a: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4398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id="{5F37B8DF-CF6C-40EC-B200-0773E5AC7A58}"/>
              </a:ext>
            </a:extLst>
          </p:cNvPr>
          <p:cNvGraphicFramePr>
            <a:graphicFrameLocks/>
          </p:cNvGraphicFramePr>
          <p:nvPr>
            <p:extLst>
              <p:ext uri="{D42A27DB-BD31-4B8C-83A1-F6EECF244321}">
                <p14:modId xmlns:p14="http://schemas.microsoft.com/office/powerpoint/2010/main" val="3773193127"/>
              </p:ext>
            </p:extLst>
          </p:nvPr>
        </p:nvGraphicFramePr>
        <p:xfrm>
          <a:off x="1905000" y="304800"/>
          <a:ext cx="8382000" cy="6003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903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0CD48F-7788-4F92-8D35-E0E3482D9CDB}"/>
              </a:ext>
            </a:extLst>
          </p:cNvPr>
          <p:cNvSpPr/>
          <p:nvPr/>
        </p:nvSpPr>
        <p:spPr>
          <a:xfrm>
            <a:off x="902563" y="428178"/>
            <a:ext cx="10386874" cy="6001643"/>
          </a:xfrm>
          <a:prstGeom prst="rect">
            <a:avLst/>
          </a:prstGeom>
        </p:spPr>
        <p:txBody>
          <a:bodyPr wrap="square">
            <a:spAutoFit/>
          </a:bodyPr>
          <a:lstStyle/>
          <a:p>
            <a:pPr marL="422910"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Using a cell phone is not always safe and can put you in danger. An abuser who knows your cell phone number, your name and the last four digits of your social security number can probably access your account with your cell phone service provider and report your phone lost or stolen, in which case your phone service will be turned OFF.</a:t>
            </a:r>
          </a:p>
          <a:p>
            <a:pPr marL="137160" indent="0">
              <a:buNone/>
            </a:pPr>
            <a:endParaRPr lang="en-US" sz="2400" dirty="0">
              <a:latin typeface="Verdana" panose="020B0604030504040204" pitchFamily="34" charset="0"/>
              <a:ea typeface="Verdana" panose="020B0604030504040204" pitchFamily="34" charset="0"/>
            </a:endParaRPr>
          </a:p>
          <a:p>
            <a:pPr marL="422910" indent="-285750">
              <a:buFont typeface="Wingdings" panose="05000000000000000000" pitchFamily="2" charset="2"/>
              <a:buChar char="§"/>
            </a:pPr>
            <a:r>
              <a:rPr lang="en-US" sz="2000" dirty="0">
                <a:latin typeface="Verdana" panose="020B0604030504040204" pitchFamily="34" charset="0"/>
                <a:ea typeface="Verdana" panose="020B0604030504040204" pitchFamily="34" charset="0"/>
              </a:rPr>
              <a:t>Abusers with this information may also be able to view your detailed billing via the internet and thus know exactly who you have been calling for help. If using a cell phone, you MUST call your cell company and put a password on your account to prevent access.  You must also check to see if online access is activated for your account and either disable it or change the password. Be aware that if your abuser’s name is also on the account, they can show photo identification to the cell phone company and gain access again and/or reset the passwords.</a:t>
            </a:r>
          </a:p>
          <a:p>
            <a:pPr marL="137160" indent="0">
              <a:buNone/>
            </a:pPr>
            <a:endParaRPr lang="en-US" sz="2000" dirty="0">
              <a:latin typeface="Verdana" panose="020B0604030504040204" pitchFamily="34" charset="0"/>
              <a:ea typeface="Verdana" panose="020B0604030504040204" pitchFamily="34" charset="0"/>
            </a:endParaRPr>
          </a:p>
          <a:p>
            <a:pPr marL="137160" indent="0">
              <a:buNone/>
            </a:pPr>
            <a:r>
              <a:rPr lang="en-US" sz="2400" dirty="0">
                <a:latin typeface="Verdana" panose="020B0604030504040204" pitchFamily="34" charset="0"/>
                <a:ea typeface="Verdana" panose="020B0604030504040204" pitchFamily="34" charset="0"/>
              </a:rPr>
              <a:t>**Remember even if your phone no longer has service it will still      </a:t>
            </a:r>
          </a:p>
          <a:p>
            <a:pPr marL="137160" indent="0">
              <a:buNone/>
            </a:pPr>
            <a:r>
              <a:rPr lang="en-US" sz="2400" dirty="0">
                <a:latin typeface="Verdana" panose="020B0604030504040204" pitchFamily="34" charset="0"/>
                <a:ea typeface="Verdana" panose="020B0604030504040204" pitchFamily="34" charset="0"/>
              </a:rPr>
              <a:t>    dial two numbers: </a:t>
            </a:r>
          </a:p>
          <a:p>
            <a:pPr marL="137160" indent="0" algn="ctr">
              <a:buNone/>
            </a:pPr>
            <a:r>
              <a:rPr lang="en-US" sz="3200" b="1" dirty="0">
                <a:solidFill>
                  <a:srgbClr val="C00000"/>
                </a:solidFill>
                <a:latin typeface="Verdana" panose="020B0604030504040204" pitchFamily="34" charset="0"/>
                <a:ea typeface="Verdana" panose="020B0604030504040204" pitchFamily="34" charset="0"/>
              </a:rPr>
              <a:t>611</a:t>
            </a:r>
            <a:r>
              <a:rPr lang="en-US" sz="2400" dirty="0">
                <a:latin typeface="Verdana" panose="020B0604030504040204" pitchFamily="34" charset="0"/>
                <a:ea typeface="Verdana" panose="020B0604030504040204" pitchFamily="34" charset="0"/>
              </a:rPr>
              <a:t> for customer service and </a:t>
            </a:r>
            <a:r>
              <a:rPr lang="en-US" sz="3200" b="1" dirty="0">
                <a:solidFill>
                  <a:srgbClr val="C00000"/>
                </a:solidFill>
                <a:latin typeface="Verdana" panose="020B0604030504040204" pitchFamily="34" charset="0"/>
                <a:ea typeface="Verdana" panose="020B0604030504040204" pitchFamily="34" charset="0"/>
              </a:rPr>
              <a:t>911</a:t>
            </a:r>
            <a:r>
              <a:rPr lang="en-US" sz="2400" dirty="0">
                <a:latin typeface="Verdana" panose="020B0604030504040204" pitchFamily="34" charset="0"/>
                <a:ea typeface="Verdana" panose="020B0604030504040204" pitchFamily="34" charset="0"/>
              </a:rPr>
              <a:t> for emergencies. </a:t>
            </a:r>
          </a:p>
        </p:txBody>
      </p:sp>
    </p:spTree>
    <p:extLst>
      <p:ext uri="{BB962C8B-B14F-4D97-AF65-F5344CB8AC3E}">
        <p14:creationId xmlns:p14="http://schemas.microsoft.com/office/powerpoint/2010/main" val="62694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B61FAC46-D754-423B-BAEA-93792851679F}"/>
              </a:ext>
            </a:extLst>
          </p:cNvPr>
          <p:cNvSpPr txBox="1">
            <a:spLocks/>
          </p:cNvSpPr>
          <p:nvPr/>
        </p:nvSpPr>
        <p:spPr>
          <a:xfrm>
            <a:off x="789360" y="393894"/>
            <a:ext cx="11083771" cy="600690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yriad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yriad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yriad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37160" indent="0">
              <a:buFont typeface="Arial" panose="020B0604020202020204" pitchFamily="34" charset="0"/>
              <a:buNone/>
            </a:pPr>
            <a:endParaRPr lang="en-US" sz="2000" b="1" dirty="0">
              <a:latin typeface="Verdana" panose="020B0604030504040204" pitchFamily="34" charset="0"/>
              <a:ea typeface="Verdana" panose="020B0604030504040204" pitchFamily="34" charset="0"/>
            </a:endParaRPr>
          </a:p>
          <a:p>
            <a:pPr marL="137160" indent="0">
              <a:buFont typeface="Arial" panose="020B0604020202020204" pitchFamily="34" charset="0"/>
              <a:buNone/>
            </a:pPr>
            <a:r>
              <a:rPr lang="en-US" sz="2400" b="1" dirty="0">
                <a:latin typeface="Verdana" panose="020B0604030504040204" pitchFamily="34" charset="0"/>
                <a:ea typeface="Verdana" panose="020B0604030504040204" pitchFamily="34" charset="0"/>
              </a:rPr>
              <a:t>Personalized Safety Plan: </a:t>
            </a:r>
          </a:p>
          <a:p>
            <a:pPr marL="137160" indent="0">
              <a:buFont typeface="Arial" panose="020B0604020202020204" pitchFamily="34" charset="0"/>
              <a:buNone/>
            </a:pPr>
            <a:r>
              <a:rPr lang="en-US" sz="2400" dirty="0">
                <a:latin typeface="Verdana" panose="020B0604030504040204" pitchFamily="34" charset="0"/>
                <a:ea typeface="Verdana" panose="020B0604030504040204" pitchFamily="34" charset="0"/>
              </a:rPr>
              <a:t>Having important numbers nearby for you and your children. Numbers to have are police, hotlines, friends and local shelters</a:t>
            </a:r>
          </a:p>
          <a:p>
            <a:pPr lvl="2"/>
            <a:r>
              <a:rPr lang="en-US" sz="2400" dirty="0">
                <a:latin typeface="Verdana" panose="020B0604030504040204" pitchFamily="34" charset="0"/>
                <a:ea typeface="Verdana" panose="020B0604030504040204" pitchFamily="34" charset="0"/>
              </a:rPr>
              <a:t>Friends or neighbors you could tell about the abuse. Ask them to call the police if they hear angry or violent noises. If you have children teach them how to dial 911. Make up a code word you can use when you need help</a:t>
            </a:r>
          </a:p>
          <a:p>
            <a:pPr lvl="2"/>
            <a:r>
              <a:rPr lang="en-US" sz="2400" dirty="0">
                <a:latin typeface="Verdana" panose="020B0604030504040204" pitchFamily="34" charset="0"/>
                <a:ea typeface="Verdana" panose="020B0604030504040204" pitchFamily="34" charset="0"/>
              </a:rPr>
              <a:t>Practice different ways to get out of your house</a:t>
            </a:r>
          </a:p>
          <a:p>
            <a:pPr lvl="2"/>
            <a:r>
              <a:rPr lang="en-US" sz="2400" dirty="0">
                <a:latin typeface="Verdana" panose="020B0604030504040204" pitchFamily="34" charset="0"/>
                <a:ea typeface="Verdana" panose="020B0604030504040204" pitchFamily="34" charset="0"/>
              </a:rPr>
              <a:t>Even if you don’t plan to leave, think of where you could go. Think of how you might leave.</a:t>
            </a:r>
          </a:p>
          <a:p>
            <a:pPr lvl="2"/>
            <a:r>
              <a:rPr lang="en-US" sz="2400" dirty="0">
                <a:latin typeface="Verdana" panose="020B0604030504040204" pitchFamily="34" charset="0"/>
                <a:ea typeface="Verdana" panose="020B0604030504040204" pitchFamily="34" charset="0"/>
              </a:rPr>
              <a:t>Try doing things that get you out of the house – taking the dog for a walk, taking out the trash, going to the store. Put together a bag of things you use everyday and hide it where it is easy for you to get.</a:t>
            </a:r>
          </a:p>
          <a:p>
            <a:pPr lvl="2"/>
            <a:r>
              <a:rPr lang="en-US" sz="2400" dirty="0">
                <a:latin typeface="Verdana" panose="020B0604030504040204" pitchFamily="34" charset="0"/>
                <a:ea typeface="Verdana" panose="020B0604030504040204" pitchFamily="34" charset="0"/>
              </a:rPr>
              <a:t>Go over your safety plan often</a:t>
            </a:r>
          </a:p>
        </p:txBody>
      </p:sp>
    </p:spTree>
    <p:extLst>
      <p:ext uri="{BB962C8B-B14F-4D97-AF65-F5344CB8AC3E}">
        <p14:creationId xmlns:p14="http://schemas.microsoft.com/office/powerpoint/2010/main" val="97213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191EE04-2CCB-4BDB-868A-A6A1C0DF0F55}"/>
              </a:ext>
            </a:extLst>
          </p:cNvPr>
          <p:cNvSpPr/>
          <p:nvPr/>
        </p:nvSpPr>
        <p:spPr>
          <a:xfrm>
            <a:off x="1349406" y="674703"/>
            <a:ext cx="10138299" cy="5016758"/>
          </a:xfrm>
          <a:prstGeom prst="rect">
            <a:avLst/>
          </a:prstGeom>
        </p:spPr>
        <p:txBody>
          <a:bodyPr wrap="square">
            <a:spAutoFit/>
          </a:bodyPr>
          <a:lstStyle/>
          <a:p>
            <a:pPr marL="137160" indent="0">
              <a:buFont typeface="Arial" panose="020B0604020202020204" pitchFamily="34" charset="0"/>
              <a:buNone/>
            </a:pPr>
            <a:r>
              <a:rPr lang="en-US" sz="2800" b="1" dirty="0">
                <a:latin typeface="Verdana" panose="020B0604030504040204" pitchFamily="34" charset="0"/>
                <a:ea typeface="Verdana" panose="020B0604030504040204" pitchFamily="34" charset="0"/>
              </a:rPr>
              <a:t>If you consider leaving your abuser, think about………..</a:t>
            </a:r>
          </a:p>
          <a:p>
            <a:pPr marL="137160" indent="0">
              <a:buFont typeface="Arial" panose="020B0604020202020204" pitchFamily="34" charset="0"/>
              <a:buNone/>
            </a:pPr>
            <a:endParaRPr lang="en-US" sz="2400" b="1" dirty="0">
              <a:latin typeface="Verdana" panose="020B0604030504040204" pitchFamily="34" charset="0"/>
              <a:ea typeface="Verdana" panose="020B0604030504040204" pitchFamily="34" charset="0"/>
            </a:endParaRPr>
          </a:p>
          <a:p>
            <a:pPr marL="937260" lvl="1" indent="-342900">
              <a:buFont typeface="Wingdings" panose="05000000000000000000" pitchFamily="2" charset="2"/>
              <a:buChar char="q"/>
            </a:pPr>
            <a:r>
              <a:rPr lang="en-US" sz="2400" dirty="0">
                <a:latin typeface="Verdana" panose="020B0604030504040204" pitchFamily="34" charset="0"/>
                <a:ea typeface="Verdana" panose="020B0604030504040204" pitchFamily="34" charset="0"/>
              </a:rPr>
              <a:t>Four places you could go if you leave your home</a:t>
            </a:r>
          </a:p>
          <a:p>
            <a:pPr marL="937260" lvl="1" indent="-342900">
              <a:buFont typeface="Wingdings" panose="05000000000000000000" pitchFamily="2" charset="2"/>
              <a:buChar char="q"/>
            </a:pPr>
            <a:endParaRPr lang="en-US" sz="2400" dirty="0">
              <a:latin typeface="Verdana" panose="020B0604030504040204" pitchFamily="34" charset="0"/>
              <a:ea typeface="Verdana" panose="020B0604030504040204" pitchFamily="34" charset="0"/>
            </a:endParaRPr>
          </a:p>
          <a:p>
            <a:pPr marL="937260" lvl="1" indent="-342900">
              <a:buFont typeface="Wingdings" panose="05000000000000000000" pitchFamily="2" charset="2"/>
              <a:buChar char="q"/>
            </a:pPr>
            <a:r>
              <a:rPr lang="en-US" sz="2400" dirty="0">
                <a:latin typeface="Verdana" panose="020B0604030504040204" pitchFamily="34" charset="0"/>
                <a:ea typeface="Verdana" panose="020B0604030504040204" pitchFamily="34" charset="0"/>
              </a:rPr>
              <a:t>People who might help you if you left. Think about people who will keep a bag for you. Think about people who might lend you money. Make plans for your pets</a:t>
            </a:r>
          </a:p>
          <a:p>
            <a:pPr marL="937260" lvl="1" indent="-342900">
              <a:buFont typeface="Wingdings" panose="05000000000000000000" pitchFamily="2" charset="2"/>
              <a:buChar char="q"/>
            </a:pPr>
            <a:endParaRPr lang="en-US" sz="2400" dirty="0">
              <a:latin typeface="Verdana" panose="020B0604030504040204" pitchFamily="34" charset="0"/>
              <a:ea typeface="Verdana" panose="020B0604030504040204" pitchFamily="34" charset="0"/>
            </a:endParaRPr>
          </a:p>
          <a:p>
            <a:pPr marL="937260" lvl="1" indent="-342900">
              <a:buFont typeface="Wingdings" panose="05000000000000000000" pitchFamily="2" charset="2"/>
              <a:buChar char="q"/>
            </a:pPr>
            <a:r>
              <a:rPr lang="en-US" sz="2400" dirty="0">
                <a:latin typeface="Verdana" panose="020B0604030504040204" pitchFamily="34" charset="0"/>
                <a:ea typeface="Verdana" panose="020B0604030504040204" pitchFamily="34" charset="0"/>
              </a:rPr>
              <a:t>How you could take your children with you safely. There are times when taking your children with you may put all your lives in danger. You need to protect yourself to be able to protect your children.  </a:t>
            </a:r>
          </a:p>
        </p:txBody>
      </p:sp>
    </p:spTree>
    <p:extLst>
      <p:ext uri="{BB962C8B-B14F-4D97-AF65-F5344CB8AC3E}">
        <p14:creationId xmlns:p14="http://schemas.microsoft.com/office/powerpoint/2010/main" val="3863969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D_SimplePPT" id="{AED3945A-E9DD-744C-ABC9-F77E2CCEBB6E}" vid="{48F9F9E2-0B02-DD4F-9A42-CD86F72307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Type xmlns="ddca97fc-4195-40b4-8f33-25cc3596c07f">
      <Value>Digital / Email Templates</Value>
    </Template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200AB67A57C8340B4A421DC5CC52330" ma:contentTypeVersion="0" ma:contentTypeDescription="Create a new document." ma:contentTypeScope="" ma:versionID="52bf0fdf1351620341c77b4c4a883224">
  <xsd:schema xmlns:xsd="http://www.w3.org/2001/XMLSchema" xmlns:xs="http://www.w3.org/2001/XMLSchema" xmlns:p="http://schemas.microsoft.com/office/2006/metadata/properties" xmlns:ns2="ddca97fc-4195-40b4-8f33-25cc3596c07f" targetNamespace="http://schemas.microsoft.com/office/2006/metadata/properties" ma:root="true" ma:fieldsID="d0444e9dcb057dfce8a4807566f33a6c" ns2:_="">
    <xsd:import namespace="ddca97fc-4195-40b4-8f33-25cc3596c07f"/>
    <xsd:element name="properties">
      <xsd:complexType>
        <xsd:sequence>
          <xsd:element name="documentManagement">
            <xsd:complexType>
              <xsd:all>
                <xsd:element ref="ns2:Template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a97fc-4195-40b4-8f33-25cc3596c07f" elementFormDefault="qualified">
    <xsd:import namespace="http://schemas.microsoft.com/office/2006/documentManagement/types"/>
    <xsd:import namespace="http://schemas.microsoft.com/office/infopath/2007/PartnerControls"/>
    <xsd:element name="TemplateType" ma:index="8" nillable="true" ma:displayName="TemplateType" ma:description="Type of template" ma:internalName="TemplateType">
      <xsd:complexType>
        <xsd:complexContent>
          <xsd:extension base="dms:MultiChoice">
            <xsd:sequence>
              <xsd:element name="Value" maxOccurs="unbounded" minOccurs="0" nillable="true">
                <xsd:simpleType>
                  <xsd:restriction base="dms:Choice">
                    <xsd:enumeration value="Business Cards, Letterhead &amp; Envelopes"/>
                    <xsd:enumeration value="Printable Templates"/>
                    <xsd:enumeration value="Digital / Email Templates"/>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CC36CF-2536-4E3A-BF4D-5BF367D509B5}">
  <ds:schemaRef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purl.org/dc/dcmitype/"/>
    <ds:schemaRef ds:uri="ddca97fc-4195-40b4-8f33-25cc3596c07f"/>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75BD190C-B5C1-4451-BA01-702C147027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a97fc-4195-40b4-8f33-25cc3596c0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625F68-FFD7-4343-A5BD-CF014A3100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2378</TotalTime>
  <Words>917</Words>
  <Application>Microsoft Office PowerPoint</Application>
  <PresentationFormat>Widescreen</PresentationFormat>
  <Paragraphs>76</Paragraphs>
  <Slides>11</Slides>
  <Notes>1</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Baskerville</vt:lpstr>
      <vt:lpstr>Calibri</vt:lpstr>
      <vt:lpstr>DIN</vt:lpstr>
      <vt:lpstr>Myriad Arabic</vt:lpstr>
      <vt:lpstr>Myriad Pro</vt:lpstr>
      <vt:lpstr>Verdana</vt:lpstr>
      <vt:lpstr>Wingdings</vt:lpstr>
      <vt:lpstr>Office Theme</vt:lpstr>
      <vt:lpstr>Domestic Violence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report a Crime of Domestic Violence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2019 COD PPT Template</dc:title>
  <dc:creator>Microsoft Office User</dc:creator>
  <cp:lastModifiedBy>Jill Probst</cp:lastModifiedBy>
  <cp:revision>39</cp:revision>
  <dcterms:created xsi:type="dcterms:W3CDTF">2019-01-21T23:04:50Z</dcterms:created>
  <dcterms:modified xsi:type="dcterms:W3CDTF">2021-03-10T05:04:56Z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0x010100E200AB67A57C8340B4A421DC5CC52330</vt:lpwstr>
  </property>
  <property fmtid="{D5CDD505-2E9C-101B-9397-08002B2CF9AE}" pid="3" name="Order">
    <vt:r8>15700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ies>
</file>