
<file path=[Content_Types].xml><?xml version="1.0" encoding="utf-8"?>
<Types xmlns="http://schemas.openxmlformats.org/package/2006/content-types">
  <Default Extension="emf" ContentType="image/x-emf"/>
  <Default Extension="gif" ContentType="image/gif"/>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25"/>
    <a:srgbClr val="C41130"/>
    <a:srgbClr val="C412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7" autoAdjust="0"/>
    <p:restoredTop sz="94781"/>
  </p:normalViewPr>
  <p:slideViewPr>
    <p:cSldViewPr snapToGrid="0" snapToObjects="1">
      <p:cViewPr varScale="1">
        <p:scale>
          <a:sx n="70" d="100"/>
          <a:sy n="70" d="100"/>
        </p:scale>
        <p:origin x="1164" y="78"/>
      </p:cViewPr>
      <p:guideLst/>
    </p:cSldViewPr>
  </p:slideViewPr>
  <p:notesTextViewPr>
    <p:cViewPr>
      <p:scale>
        <a:sx n="3" d="2"/>
        <a:sy n="3" d="2"/>
      </p:scale>
      <p:origin x="0" y="0"/>
    </p:cViewPr>
  </p:notesTextViewPr>
  <p:notesViewPr>
    <p:cSldViewPr snapToGrid="0" snapToObjects="1">
      <p:cViewPr varScale="1">
        <p:scale>
          <a:sx n="86" d="100"/>
          <a:sy n="86" d="100"/>
        </p:scale>
        <p:origin x="3928" y="2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7BC71-7D1A-2D41-87E2-140D998A60D9}"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315F2-51A9-7448-9C5A-190E87A6E543}" type="slidenum">
              <a:rPr lang="en-US" smtClean="0"/>
              <a:t>‹#›</a:t>
            </a:fld>
            <a:endParaRPr lang="en-US"/>
          </a:p>
        </p:txBody>
      </p:sp>
    </p:spTree>
    <p:extLst>
      <p:ext uri="{BB962C8B-B14F-4D97-AF65-F5344CB8AC3E}">
        <p14:creationId xmlns:p14="http://schemas.microsoft.com/office/powerpoint/2010/main" val="380281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2</a:t>
            </a:fld>
            <a:endParaRPr lang="en-US"/>
          </a:p>
        </p:txBody>
      </p:sp>
    </p:spTree>
    <p:extLst>
      <p:ext uri="{BB962C8B-B14F-4D97-AF65-F5344CB8AC3E}">
        <p14:creationId xmlns:p14="http://schemas.microsoft.com/office/powerpoint/2010/main" val="98662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Drill leader: </a:t>
            </a:r>
            <a:r>
              <a:rPr lang="en-US" b="0" dirty="0"/>
              <a:t>Guidance for many situations is at ShakeOut.org/</a:t>
            </a:r>
            <a:r>
              <a:rPr lang="en-US" b="0" dirty="0" err="1"/>
              <a:t>dropcoverholdon</a:t>
            </a:r>
            <a:endParaRPr lang="en-US" b="1" dirty="0"/>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13</a:t>
            </a:fld>
            <a:endParaRPr lang="en-US"/>
          </a:p>
        </p:txBody>
      </p:sp>
    </p:spTree>
    <p:extLst>
      <p:ext uri="{BB962C8B-B14F-4D97-AF65-F5344CB8AC3E}">
        <p14:creationId xmlns:p14="http://schemas.microsoft.com/office/powerpoint/2010/main" val="3168642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Drill leader:  </a:t>
            </a:r>
            <a:r>
              <a:rPr lang="en-US" sz="1200" dirty="0">
                <a:solidFill>
                  <a:srgbClr val="424242"/>
                </a:solidFill>
                <a:latin typeface="Arial"/>
                <a:ea typeface="Arial"/>
                <a:cs typeface="Arial"/>
                <a:sym typeface="Arial"/>
              </a:rPr>
              <a:t>The reason to remove wired headphones is so that computers or tablets are not pulled down when students drop to the floor.</a:t>
            </a:r>
            <a:endParaRPr lang="en-US" dirty="0"/>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14</a:t>
            </a:fld>
            <a:endParaRPr lang="en-US"/>
          </a:p>
        </p:txBody>
      </p:sp>
    </p:spTree>
    <p:extLst>
      <p:ext uri="{BB962C8B-B14F-4D97-AF65-F5344CB8AC3E}">
        <p14:creationId xmlns:p14="http://schemas.microsoft.com/office/powerpoint/2010/main" val="123304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b="1" dirty="0"/>
              <a:t>Drill leader:  </a:t>
            </a:r>
            <a:r>
              <a:rPr lang="en-US" dirty="0"/>
              <a:t>This version has </a:t>
            </a:r>
            <a:r>
              <a:rPr lang="en-US" b="1" u="none" dirty="0"/>
              <a:t>drill narration and messaging, plus rumbling/shaking sounds, breaking glass, sirens, etc.  </a:t>
            </a:r>
            <a:br>
              <a:rPr lang="en-US" b="0" u="sng" dirty="0"/>
            </a:br>
            <a:br>
              <a:rPr lang="en-US" dirty="0"/>
            </a:br>
            <a:r>
              <a:rPr lang="en-US" dirty="0"/>
              <a:t>The next slide has the narration only, followed by a slide with the text of the recording if you want to read it to your students instead.</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Before your drill, choose which version you will use, then delete or hide the slides you don’t need.</a:t>
            </a:r>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15</a:t>
            </a:fld>
            <a:endParaRPr lang="en-US"/>
          </a:p>
        </p:txBody>
      </p:sp>
    </p:spTree>
    <p:extLst>
      <p:ext uri="{BB962C8B-B14F-4D97-AF65-F5344CB8AC3E}">
        <p14:creationId xmlns:p14="http://schemas.microsoft.com/office/powerpoint/2010/main" val="134607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Drill leader:  </a:t>
            </a:r>
            <a:r>
              <a:rPr lang="en-US" dirty="0"/>
              <a:t>This version has </a:t>
            </a:r>
            <a:r>
              <a:rPr lang="en-US" b="1" u="none" dirty="0"/>
              <a:t>drill narration only.</a:t>
            </a:r>
            <a:br>
              <a:rPr lang="en-US" b="1" u="none" dirty="0"/>
            </a:br>
            <a:br>
              <a:rPr lang="en-US" b="1" u="none" dirty="0"/>
            </a:br>
            <a:r>
              <a:rPr lang="en-US" dirty="0"/>
              <a:t>Before your drill, choose which version you will use, then delete or hide the slides you don’t need.</a:t>
            </a:r>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16</a:t>
            </a:fld>
            <a:endParaRPr lang="en-US"/>
          </a:p>
        </p:txBody>
      </p:sp>
    </p:spTree>
    <p:extLst>
      <p:ext uri="{BB962C8B-B14F-4D97-AF65-F5344CB8AC3E}">
        <p14:creationId xmlns:p14="http://schemas.microsoft.com/office/powerpoint/2010/main" val="330155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Drill leader:  </a:t>
            </a:r>
            <a:r>
              <a:rPr lang="en-US" dirty="0"/>
              <a:t>This is the text of the recording, if you prefer to read it yourself.</a:t>
            </a:r>
            <a:br>
              <a:rPr lang="en-US" dirty="0"/>
            </a:br>
            <a:br>
              <a:rPr lang="en-US" dirty="0"/>
            </a:br>
            <a:r>
              <a:rPr lang="en-US" dirty="0"/>
              <a:t>Before your drill, choose which version you will use, then delete or hide the slides you don’t need.</a:t>
            </a:r>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17</a:t>
            </a:fld>
            <a:endParaRPr lang="en-US"/>
          </a:p>
        </p:txBody>
      </p:sp>
    </p:spTree>
    <p:extLst>
      <p:ext uri="{BB962C8B-B14F-4D97-AF65-F5344CB8AC3E}">
        <p14:creationId xmlns:p14="http://schemas.microsoft.com/office/powerpoint/2010/main" val="696364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Drill leader:  </a:t>
            </a:r>
            <a:r>
              <a:rPr lang="en-US" dirty="0"/>
              <a:t>You can choose which questions to ask or delete some depending on available time.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#3 extra question:  </a:t>
            </a:r>
            <a:r>
              <a:rPr lang="en-US" dirty="0">
                <a:solidFill>
                  <a:srgbClr val="463416"/>
                </a:solidFill>
              </a:rPr>
              <a:t>Can these things be moved or secured so they won’t fall? </a:t>
            </a:r>
            <a:endParaRPr lang="en-US" dirty="0"/>
          </a:p>
          <a:p>
            <a:pPr marL="0" lvl="0" indent="0" algn="l" rtl="0">
              <a:lnSpc>
                <a:spcPct val="100000"/>
              </a:lnSpc>
              <a:spcBef>
                <a:spcPts val="0"/>
              </a:spcBef>
              <a:spcAft>
                <a:spcPts val="0"/>
              </a:spcAft>
              <a:buSzPts val="1400"/>
              <a:buNone/>
            </a:pPr>
            <a:endParaRPr lang="en-US" dirty="0">
              <a:solidFill>
                <a:srgbClr val="463416"/>
              </a:solidFill>
            </a:endParaRPr>
          </a:p>
          <a:p>
            <a:pPr marL="0" lvl="0" indent="0" algn="l" rtl="0">
              <a:lnSpc>
                <a:spcPct val="100000"/>
              </a:lnSpc>
              <a:spcBef>
                <a:spcPts val="0"/>
              </a:spcBef>
              <a:spcAft>
                <a:spcPts val="0"/>
              </a:spcAft>
              <a:buSzPts val="1400"/>
              <a:buNone/>
            </a:pPr>
            <a:r>
              <a:rPr lang="en-US" dirty="0">
                <a:solidFill>
                  <a:srgbClr val="463416"/>
                </a:solidFill>
              </a:rPr>
              <a:t>#4 option:  Communicating via text or apps may be possible when calls are not</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solidFill>
                  <a:srgbClr val="463416"/>
                </a:solidFill>
              </a:rPr>
              <a:t>Learn more: </a:t>
            </a:r>
            <a:r>
              <a:rPr lang="en-US" b="0" u="sng" dirty="0">
                <a:solidFill>
                  <a:srgbClr val="0E4782"/>
                </a:solidFill>
              </a:rPr>
              <a:t>Ready.gov</a:t>
            </a:r>
            <a:r>
              <a:rPr lang="en-US" dirty="0">
                <a:solidFill>
                  <a:srgbClr val="463416"/>
                </a:solidFill>
              </a:rPr>
              <a:t> or  </a:t>
            </a:r>
            <a:r>
              <a:rPr lang="en-US" b="0" u="sng" dirty="0">
                <a:solidFill>
                  <a:srgbClr val="0E4782"/>
                </a:solidFill>
              </a:rPr>
              <a:t>EarthquakeCountry.org/</a:t>
            </a:r>
            <a:r>
              <a:rPr lang="en-US" b="0" u="sng" dirty="0" err="1">
                <a:solidFill>
                  <a:srgbClr val="0E4782"/>
                </a:solidFill>
              </a:rPr>
              <a:t>sevensteps</a:t>
            </a:r>
            <a:endParaRPr lang="en-US" b="0" u="sng" dirty="0"/>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18</a:t>
            </a:fld>
            <a:endParaRPr lang="en-US"/>
          </a:p>
        </p:txBody>
      </p:sp>
    </p:spTree>
    <p:extLst>
      <p:ext uri="{BB962C8B-B14F-4D97-AF65-F5344CB8AC3E}">
        <p14:creationId xmlns:p14="http://schemas.microsoft.com/office/powerpoint/2010/main" val="332404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slide to show participants.</a:t>
            </a:r>
          </a:p>
        </p:txBody>
      </p:sp>
      <p:sp>
        <p:nvSpPr>
          <p:cNvPr id="4" name="Slide Number Placeholder 3"/>
          <p:cNvSpPr>
            <a:spLocks noGrp="1"/>
          </p:cNvSpPr>
          <p:nvPr>
            <p:ph type="sldNum" sz="quarter" idx="5"/>
          </p:nvPr>
        </p:nvSpPr>
        <p:spPr/>
        <p:txBody>
          <a:bodyPr/>
          <a:lstStyle/>
          <a:p>
            <a:fld id="{F44315F2-51A9-7448-9C5A-190E87A6E543}" type="slidenum">
              <a:rPr lang="en-US" smtClean="0"/>
              <a:t>4</a:t>
            </a:fld>
            <a:endParaRPr lang="en-US"/>
          </a:p>
        </p:txBody>
      </p:sp>
    </p:spTree>
    <p:extLst>
      <p:ext uri="{BB962C8B-B14F-4D97-AF65-F5344CB8AC3E}">
        <p14:creationId xmlns:p14="http://schemas.microsoft.com/office/powerpoint/2010/main" val="94058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5</a:t>
            </a:fld>
            <a:endParaRPr lang="en-US"/>
          </a:p>
        </p:txBody>
      </p:sp>
    </p:spTree>
    <p:extLst>
      <p:ext uri="{BB962C8B-B14F-4D97-AF65-F5344CB8AC3E}">
        <p14:creationId xmlns:p14="http://schemas.microsoft.com/office/powerpoint/2010/main" val="193706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Earthquakes happen all over the world, but especially along edges of the Earth’s tectonic plates (such as the West Coast of North America).</a:t>
            </a:r>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6</a:t>
            </a:fld>
            <a:endParaRPr lang="en-US"/>
          </a:p>
        </p:txBody>
      </p:sp>
    </p:spTree>
    <p:extLst>
      <p:ext uri="{BB962C8B-B14F-4D97-AF65-F5344CB8AC3E}">
        <p14:creationId xmlns:p14="http://schemas.microsoft.com/office/powerpoint/2010/main" val="214155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t>(Optional slide) The U.S. Geological Survey estimates that shaking intensity and frequency is highest in:</a:t>
            </a:r>
          </a:p>
          <a:p>
            <a:pPr marL="457200" marR="0" lvl="0" indent="-228600" algn="l" rtl="0">
              <a:lnSpc>
                <a:spcPct val="100000"/>
              </a:lnSpc>
              <a:spcBef>
                <a:spcPts val="0"/>
              </a:spcBef>
              <a:spcAft>
                <a:spcPts val="0"/>
              </a:spcAft>
              <a:buSzPts val="1400"/>
              <a:buNone/>
            </a:pPr>
            <a:r>
              <a:rPr lang="en-US" dirty="0"/>
              <a:t>California, Oregon, Washington, Alaska, Hawaii, the Central U.S., and South Carolina. </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However, every state can have earthquakes or feel shaking caused by earthquakes in other states.  </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It’s important to know how to be safe where we live, but also where we may travel and experience earthquakes.</a:t>
            </a:r>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7</a:t>
            </a:fld>
            <a:endParaRPr lang="en-US"/>
          </a:p>
        </p:txBody>
      </p:sp>
    </p:spTree>
    <p:extLst>
      <p:ext uri="{BB962C8B-B14F-4D97-AF65-F5344CB8AC3E}">
        <p14:creationId xmlns:p14="http://schemas.microsoft.com/office/powerpoint/2010/main" val="301237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0" dirty="0"/>
              <a:t>(Optional slide) </a:t>
            </a:r>
            <a:r>
              <a:rPr lang="en-US" b="1" dirty="0"/>
              <a:t>Drill leader:  </a:t>
            </a:r>
            <a:r>
              <a:rPr lang="en-US" dirty="0"/>
              <a:t>Public earthquake alerts are now available in California (Oregon and Washington will be available soon).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Learn more at </a:t>
            </a:r>
            <a:r>
              <a:rPr lang="en-US" u="sng" dirty="0"/>
              <a:t>ShakeAlert.org</a:t>
            </a:r>
            <a:r>
              <a:rPr lang="en-US" dirty="0"/>
              <a:t> (entire West Coast) and </a:t>
            </a:r>
            <a:r>
              <a:rPr lang="en-US" u="sng" dirty="0"/>
              <a:t>Earthquake.ca.gov</a:t>
            </a:r>
            <a:r>
              <a:rPr lang="en-US" dirty="0"/>
              <a:t> (Earthquake Warning California)</a:t>
            </a:r>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9</a:t>
            </a:fld>
            <a:endParaRPr lang="en-US"/>
          </a:p>
        </p:txBody>
      </p:sp>
    </p:spTree>
    <p:extLst>
      <p:ext uri="{BB962C8B-B14F-4D97-AF65-F5344CB8AC3E}">
        <p14:creationId xmlns:p14="http://schemas.microsoft.com/office/powerpoint/2010/main" val="201788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Drill leader:  </a:t>
            </a:r>
            <a:r>
              <a:rPr lang="en-US" dirty="0"/>
              <a:t>Read the text;  the next slide is if there is nothing to get under.</a:t>
            </a:r>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10</a:t>
            </a:fld>
            <a:endParaRPr lang="en-US"/>
          </a:p>
        </p:txBody>
      </p:sp>
    </p:spTree>
    <p:extLst>
      <p:ext uri="{BB962C8B-B14F-4D97-AF65-F5344CB8AC3E}">
        <p14:creationId xmlns:p14="http://schemas.microsoft.com/office/powerpoint/2010/main" val="381542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2"/>
                </a:solidFill>
              </a:rPr>
              <a:t>Drill leader: </a:t>
            </a:r>
            <a:r>
              <a:rPr lang="en-US" sz="1200" b="0" dirty="0">
                <a:solidFill>
                  <a:schemeClr val="dk2"/>
                </a:solidFill>
              </a:rPr>
              <a:t> The purpose of getting next to a wall is so objects that may fly or fall can only hit you from one side.</a:t>
            </a:r>
            <a:endParaRPr lang="en-US" dirty="0"/>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11</a:t>
            </a:fld>
            <a:endParaRPr lang="en-US"/>
          </a:p>
        </p:txBody>
      </p:sp>
    </p:spTree>
    <p:extLst>
      <p:ext uri="{BB962C8B-B14F-4D97-AF65-F5344CB8AC3E}">
        <p14:creationId xmlns:p14="http://schemas.microsoft.com/office/powerpoint/2010/main" val="3123394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2"/>
                </a:solidFill>
              </a:rPr>
              <a:t>Drill leader: </a:t>
            </a:r>
            <a:r>
              <a:rPr lang="en-US" sz="1200" b="0" dirty="0">
                <a:solidFill>
                  <a:schemeClr val="dk2"/>
                </a:solidFill>
              </a:rPr>
              <a:t> Classrooms, auditoriums, laboratories, etc. can have very distinct layouts.  Participants should consider how best they can protect themselves from falling of flying objects in these spaces.</a:t>
            </a:r>
            <a:endParaRPr lang="en-US" dirty="0"/>
          </a:p>
          <a:p>
            <a:endParaRPr lang="en-US" dirty="0"/>
          </a:p>
        </p:txBody>
      </p:sp>
      <p:sp>
        <p:nvSpPr>
          <p:cNvPr id="4" name="Slide Number Placeholder 3"/>
          <p:cNvSpPr>
            <a:spLocks noGrp="1"/>
          </p:cNvSpPr>
          <p:nvPr>
            <p:ph type="sldNum" sz="quarter" idx="5"/>
          </p:nvPr>
        </p:nvSpPr>
        <p:spPr/>
        <p:txBody>
          <a:bodyPr/>
          <a:lstStyle/>
          <a:p>
            <a:fld id="{F44315F2-51A9-7448-9C5A-190E87A6E543}" type="slidenum">
              <a:rPr lang="en-US" smtClean="0"/>
              <a:t>12</a:t>
            </a:fld>
            <a:endParaRPr lang="en-US"/>
          </a:p>
        </p:txBody>
      </p:sp>
    </p:spTree>
    <p:extLst>
      <p:ext uri="{BB962C8B-B14F-4D97-AF65-F5344CB8AC3E}">
        <p14:creationId xmlns:p14="http://schemas.microsoft.com/office/powerpoint/2010/main" val="1413227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7F2398-A03F-F243-B893-DBB2D7B13145}"/>
              </a:ext>
              <a:ext uri="{C183D7F6-B498-43B3-948B-1728B52AA6E4}">
                <adec:decorative xmlns:adec="http://schemas.microsoft.com/office/drawing/2017/decorative" val="1"/>
              </a:ext>
            </a:extLst>
          </p:cNvPr>
          <p:cNvPicPr>
            <a:picLocks noChangeAspect="1"/>
          </p:cNvPicPr>
          <p:nvPr userDrawn="1"/>
        </p:nvPicPr>
        <p:blipFill rotWithShape="1">
          <a:blip r:embed="rId2"/>
          <a:srcRect b="17355"/>
          <a:stretch/>
        </p:blipFill>
        <p:spPr>
          <a:xfrm>
            <a:off x="0" y="322263"/>
            <a:ext cx="12192000" cy="6535737"/>
          </a:xfrm>
          <a:prstGeom prst="rect">
            <a:avLst/>
          </a:prstGeom>
        </p:spPr>
      </p:pic>
      <p:pic>
        <p:nvPicPr>
          <p:cNvPr id="9" name="Picture 8">
            <a:extLst>
              <a:ext uri="{FF2B5EF4-FFF2-40B4-BE49-F238E27FC236}">
                <a16:creationId xmlns:a16="http://schemas.microsoft.com/office/drawing/2014/main" id="{5B2F0FB0-1B54-CD44-B1E4-47D98F68EF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249703"/>
            <a:ext cx="12192000" cy="584666"/>
          </a:xfrm>
          <a:prstGeom prst="rect">
            <a:avLst/>
          </a:prstGeom>
        </p:spPr>
      </p:pic>
      <p:sp>
        <p:nvSpPr>
          <p:cNvPr id="12" name="Rectangle 11">
            <a:extLst>
              <a:ext uri="{FF2B5EF4-FFF2-40B4-BE49-F238E27FC236}">
                <a16:creationId xmlns:a16="http://schemas.microsoft.com/office/drawing/2014/main" id="{5F9D8406-CE38-574B-8690-9A27CF8B17F1}"/>
              </a:ext>
              <a:ext uri="{C183D7F6-B498-43B3-948B-1728B52AA6E4}">
                <adec:decorative xmlns:adec="http://schemas.microsoft.com/office/drawing/2017/decorative" val="1"/>
              </a:ext>
            </a:extLst>
          </p:cNvPr>
          <p:cNvSpPr/>
          <p:nvPr userDrawn="1"/>
        </p:nvSpPr>
        <p:spPr>
          <a:xfrm>
            <a:off x="838200" y="-246263"/>
            <a:ext cx="3200400" cy="1343024"/>
          </a:xfrm>
          <a:prstGeom prst="rect">
            <a:avLst/>
          </a:prstGeom>
          <a:solidFill>
            <a:schemeClr val="bg1"/>
          </a:solidFill>
          <a:ln w="57150">
            <a:solidFill>
              <a:srgbClr val="FFC4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College of the Desert logo">
            <a:extLst>
              <a:ext uri="{FF2B5EF4-FFF2-40B4-BE49-F238E27FC236}">
                <a16:creationId xmlns:a16="http://schemas.microsoft.com/office/drawing/2014/main" id="{9FB7B05B-264E-F04A-AA5F-4106FF1A0FA6}"/>
              </a:ext>
            </a:extLst>
          </p:cNvPr>
          <p:cNvPicPr>
            <a:picLocks noChangeAspect="1"/>
          </p:cNvPicPr>
          <p:nvPr userDrawn="1"/>
        </p:nvPicPr>
        <p:blipFill>
          <a:blip r:embed="rId4"/>
          <a:stretch>
            <a:fillRect/>
          </a:stretch>
        </p:blipFill>
        <p:spPr>
          <a:xfrm>
            <a:off x="939064" y="170539"/>
            <a:ext cx="2980778" cy="852934"/>
          </a:xfrm>
          <a:prstGeom prst="rect">
            <a:avLst/>
          </a:prstGeom>
        </p:spPr>
      </p:pic>
      <p:sp>
        <p:nvSpPr>
          <p:cNvPr id="2" name="Title 1">
            <a:extLst>
              <a:ext uri="{FF2B5EF4-FFF2-40B4-BE49-F238E27FC236}">
                <a16:creationId xmlns:a16="http://schemas.microsoft.com/office/drawing/2014/main" id="{00A50B3F-F38B-E848-9B17-197D479B58FC}"/>
              </a:ext>
            </a:extLst>
          </p:cNvPr>
          <p:cNvSpPr>
            <a:spLocks noGrp="1"/>
          </p:cNvSpPr>
          <p:nvPr>
            <p:ph type="ctrTitle"/>
          </p:nvPr>
        </p:nvSpPr>
        <p:spPr>
          <a:xfrm>
            <a:off x="1524000" y="1285875"/>
            <a:ext cx="9144000" cy="2224088"/>
          </a:xfrm>
        </p:spPr>
        <p:txBody>
          <a:bodyPr anchor="b">
            <a:normAutofit/>
          </a:bodyPr>
          <a:lstStyle>
            <a:lvl1pPr algn="ctr">
              <a:defRPr sz="6000" b="0" i="0" baseline="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A14DC8D0-EBF7-6043-AC3B-6E2E7CB27F1A}"/>
              </a:ext>
              <a:ext uri="{C183D7F6-B498-43B3-948B-1728B52AA6E4}">
                <adec:decorative xmlns:adec="http://schemas.microsoft.com/office/drawing/2017/decorative" val="1"/>
              </a:ext>
            </a:extLst>
          </p:cNvPr>
          <p:cNvCxnSpPr/>
          <p:nvPr userDrawn="1"/>
        </p:nvCxnSpPr>
        <p:spPr>
          <a:xfrm>
            <a:off x="1524000" y="3683000"/>
            <a:ext cx="9144000" cy="0"/>
          </a:xfrm>
          <a:prstGeom prst="line">
            <a:avLst/>
          </a:prstGeom>
          <a:ln w="28575">
            <a:solidFill>
              <a:srgbClr val="FFC425"/>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E5AA0326-D70C-4A4C-AD80-80346A3CD5AE}"/>
              </a:ext>
            </a:extLst>
          </p:cNvPr>
          <p:cNvSpPr>
            <a:spLocks noGrp="1"/>
          </p:cNvSpPr>
          <p:nvPr>
            <p:ph type="subTitle" idx="1"/>
          </p:nvPr>
        </p:nvSpPr>
        <p:spPr>
          <a:xfrm>
            <a:off x="1524000" y="3914774"/>
            <a:ext cx="9144000" cy="1343025"/>
          </a:xfrm>
        </p:spPr>
        <p:txBody>
          <a:bodyPr/>
          <a:lstStyle>
            <a:lvl1pPr marL="0" indent="0" algn="ctr">
              <a:buNone/>
              <a:defRPr sz="2400" b="0" i="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82E1DD3F-9429-7743-AD6D-C86C5C387D2A}"/>
              </a:ext>
            </a:extLst>
          </p:cNvPr>
          <p:cNvSpPr>
            <a:spLocks noGrp="1"/>
          </p:cNvSpPr>
          <p:nvPr>
            <p:ph type="sldNum" sz="quarter" idx="12"/>
          </p:nvPr>
        </p:nvSpPr>
        <p:spPr>
          <a:xfrm>
            <a:off x="8610600" y="639392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2861013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9587BA-8D04-9F45-B020-48535E937310}"/>
              </a:ext>
              <a:ext uri="{C183D7F6-B498-43B3-948B-1728B52AA6E4}">
                <adec:decorative xmlns:adec="http://schemas.microsoft.com/office/drawing/2017/decorative" val="1"/>
              </a:ext>
            </a:extLst>
          </p:cNvPr>
          <p:cNvPicPr>
            <a:picLocks noChangeAspect="1"/>
          </p:cNvPicPr>
          <p:nvPr userDrawn="1"/>
        </p:nvPicPr>
        <p:blipFill rotWithShape="1">
          <a:blip r:embed="rId2"/>
          <a:srcRect r="19531" b="44286"/>
          <a:stretch/>
        </p:blipFill>
        <p:spPr>
          <a:xfrm flipH="1">
            <a:off x="0" y="4248819"/>
            <a:ext cx="12191998" cy="2755231"/>
          </a:xfrm>
          <a:prstGeom prst="rect">
            <a:avLst/>
          </a:prstGeom>
        </p:spPr>
      </p:pic>
      <p:sp>
        <p:nvSpPr>
          <p:cNvPr id="3" name="Content Placeholder 2">
            <a:extLst>
              <a:ext uri="{FF2B5EF4-FFF2-40B4-BE49-F238E27FC236}">
                <a16:creationId xmlns:a16="http://schemas.microsoft.com/office/drawing/2014/main" id="{F18E6691-B256-2C41-B131-27BF9A9B4757}"/>
              </a:ext>
            </a:extLst>
          </p:cNvPr>
          <p:cNvSpPr>
            <a:spLocks noGrp="1"/>
          </p:cNvSpPr>
          <p:nvPr>
            <p:ph idx="1"/>
          </p:nvPr>
        </p:nvSpPr>
        <p:spPr>
          <a:xfrm>
            <a:off x="1113904" y="1692623"/>
            <a:ext cx="10239895" cy="4351338"/>
          </a:xfrm>
        </p:spPr>
        <p:txBody>
          <a:bodyPr/>
          <a:lstStyle>
            <a:lvl1pPr>
              <a:defRPr b="0" i="0">
                <a:latin typeface="Verdana" panose="020B0604030504040204" pitchFamily="34" charset="0"/>
                <a:ea typeface="Verdana" panose="020B0604030504040204" pitchFamily="34" charset="0"/>
              </a:defRPr>
            </a:lvl1pPr>
            <a:lvl2pPr>
              <a:defRPr b="0" i="0">
                <a:latin typeface="Verdana" panose="020B0604030504040204" pitchFamily="34" charset="0"/>
                <a:ea typeface="Verdana" panose="020B0604030504040204" pitchFamily="34" charset="0"/>
              </a:defRPr>
            </a:lvl2pPr>
            <a:lvl3pPr>
              <a:defRPr b="0" i="0">
                <a:latin typeface="Verdana" panose="020B0604030504040204" pitchFamily="34" charset="0"/>
                <a:ea typeface="Verdana" panose="020B0604030504040204" pitchFamily="34" charset="0"/>
              </a:defRPr>
            </a:lvl3pPr>
            <a:lvl4pPr>
              <a:defRPr b="0" i="0">
                <a:latin typeface="Verdana" panose="020B0604030504040204" pitchFamily="34" charset="0"/>
                <a:ea typeface="Verdana" panose="020B0604030504040204" pitchFamily="34" charset="0"/>
              </a:defRPr>
            </a:lvl4pPr>
            <a:lvl5pPr>
              <a:defRPr b="0" i="0">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C01AC035-5532-7843-B73D-91BF19AF6518}"/>
              </a:ext>
              <a:ext uri="{C183D7F6-B498-43B3-948B-1728B52AA6E4}">
                <adec:decorative xmlns:adec="http://schemas.microsoft.com/office/drawing/2017/decorative" val="1"/>
              </a:ext>
            </a:extLst>
          </p:cNvPr>
          <p:cNvCxnSpPr>
            <a:cxnSpLocks/>
          </p:cNvCxnSpPr>
          <p:nvPr userDrawn="1"/>
        </p:nvCxnSpPr>
        <p:spPr>
          <a:xfrm>
            <a:off x="1113904" y="1540828"/>
            <a:ext cx="10239896" cy="0"/>
          </a:xfrm>
          <a:prstGeom prst="line">
            <a:avLst/>
          </a:prstGeom>
          <a:ln w="38100">
            <a:solidFill>
              <a:srgbClr val="FFC4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FF3F7F-B786-374B-934F-BB2C9CA30C41}"/>
              </a:ext>
            </a:extLst>
          </p:cNvPr>
          <p:cNvSpPr>
            <a:spLocks noGrp="1"/>
          </p:cNvSpPr>
          <p:nvPr>
            <p:ph type="title"/>
          </p:nvPr>
        </p:nvSpPr>
        <p:spPr>
          <a:xfrm>
            <a:off x="1113904" y="478329"/>
            <a:ext cx="10239896" cy="1347296"/>
          </a:xfrm>
        </p:spPr>
        <p:txBody>
          <a:bodyPr>
            <a:normAutofit/>
          </a:bodyPr>
          <a:lstStyle>
            <a:lvl1pPr>
              <a:defRPr sz="4000" b="0" i="0">
                <a:latin typeface="Verdana" panose="020B0604030504040204" pitchFamily="34" charset="0"/>
                <a:ea typeface="Verdana" panose="020B0604030504040204" pitchFamily="34" charset="0"/>
              </a:defRPr>
            </a:lvl1pPr>
          </a:lstStyle>
          <a:p>
            <a:endParaRPr lang="en-US" dirty="0"/>
          </a:p>
        </p:txBody>
      </p:sp>
      <p:sp>
        <p:nvSpPr>
          <p:cNvPr id="10" name="Rectangle 9">
            <a:extLst>
              <a:ext uri="{FF2B5EF4-FFF2-40B4-BE49-F238E27FC236}">
                <a16:creationId xmlns:a16="http://schemas.microsoft.com/office/drawing/2014/main" id="{ADEEE717-C80F-3A48-8D89-06E4E480D6F1}"/>
              </a:ext>
              <a:ext uri="{C183D7F6-B498-43B3-948B-1728B52AA6E4}">
                <adec:decorative xmlns:adec="http://schemas.microsoft.com/office/drawing/2017/decorative" val="1"/>
              </a:ext>
            </a:extLst>
          </p:cNvPr>
          <p:cNvSpPr/>
          <p:nvPr userDrawn="1"/>
        </p:nvSpPr>
        <p:spPr>
          <a:xfrm>
            <a:off x="0" y="-1"/>
            <a:ext cx="12192000" cy="334963"/>
          </a:xfrm>
          <a:prstGeom prst="rect">
            <a:avLst/>
          </a:prstGeom>
          <a:solidFill>
            <a:srgbClr val="C41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29ABD950-4C5C-EF47-8AE1-76B2DED91F5B}"/>
              </a:ext>
            </a:extLst>
          </p:cNvPr>
          <p:cNvSpPr>
            <a:spLocks noGrp="1"/>
          </p:cNvSpPr>
          <p:nvPr>
            <p:ph type="sldNum" sz="quarter" idx="12"/>
          </p:nvPr>
        </p:nvSpPr>
        <p:spPr>
          <a:xfrm>
            <a:off x="8610600" y="639392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38606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C12F97-915C-48BB-B79F-CB52C874C7DD}"/>
              </a:ext>
              <a:ext uri="{C183D7F6-B498-43B3-948B-1728B52AA6E4}">
                <adec:decorative xmlns:adec="http://schemas.microsoft.com/office/drawing/2017/decorative" val="1"/>
              </a:ext>
            </a:extLst>
          </p:cNvPr>
          <p:cNvPicPr>
            <a:picLocks noChangeAspect="1"/>
          </p:cNvPicPr>
          <p:nvPr userDrawn="1"/>
        </p:nvPicPr>
        <p:blipFill rotWithShape="1">
          <a:blip r:embed="rId2"/>
          <a:srcRect r="19531" b="44286"/>
          <a:stretch/>
        </p:blipFill>
        <p:spPr>
          <a:xfrm flipH="1">
            <a:off x="0" y="4248819"/>
            <a:ext cx="12191998" cy="2755231"/>
          </a:xfrm>
          <a:prstGeom prst="rect">
            <a:avLst/>
          </a:prstGeom>
        </p:spPr>
      </p:pic>
      <p:sp>
        <p:nvSpPr>
          <p:cNvPr id="3" name="Text Placeholder 2">
            <a:extLst>
              <a:ext uri="{FF2B5EF4-FFF2-40B4-BE49-F238E27FC236}">
                <a16:creationId xmlns:a16="http://schemas.microsoft.com/office/drawing/2014/main" id="{58761CDB-0EE8-D243-B429-B3863ECAC693}"/>
              </a:ext>
            </a:extLst>
          </p:cNvPr>
          <p:cNvSpPr>
            <a:spLocks noGrp="1"/>
          </p:cNvSpPr>
          <p:nvPr>
            <p:ph type="body" idx="1"/>
          </p:nvPr>
        </p:nvSpPr>
        <p:spPr>
          <a:xfrm>
            <a:off x="831850" y="3704268"/>
            <a:ext cx="10515600" cy="1500187"/>
          </a:xfrm>
        </p:spPr>
        <p:txBody>
          <a:bodyPr/>
          <a:lstStyle>
            <a:lvl1pPr marL="0" indent="0" algn="ctr">
              <a:buNone/>
              <a:defRPr sz="2400" b="0" i="0">
                <a:solidFill>
                  <a:schemeClr val="tx1">
                    <a:tint val="75000"/>
                  </a:schemeClr>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7" name="Straight Connector 6">
            <a:extLst>
              <a:ext uri="{FF2B5EF4-FFF2-40B4-BE49-F238E27FC236}">
                <a16:creationId xmlns:a16="http://schemas.microsoft.com/office/drawing/2014/main" id="{84083155-3123-204A-B4DF-2DEB6DE150C9}"/>
              </a:ext>
              <a:ext uri="{C183D7F6-B498-43B3-948B-1728B52AA6E4}">
                <adec:decorative xmlns:adec="http://schemas.microsoft.com/office/drawing/2017/decorative" val="1"/>
              </a:ext>
            </a:extLst>
          </p:cNvPr>
          <p:cNvCxnSpPr/>
          <p:nvPr userDrawn="1"/>
        </p:nvCxnSpPr>
        <p:spPr>
          <a:xfrm>
            <a:off x="838200" y="3546889"/>
            <a:ext cx="10515600" cy="0"/>
          </a:xfrm>
          <a:prstGeom prst="line">
            <a:avLst/>
          </a:prstGeom>
          <a:ln w="38100">
            <a:solidFill>
              <a:srgbClr val="FFC4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250010B-B24D-F64A-B283-6BB433B592AD}"/>
              </a:ext>
            </a:extLst>
          </p:cNvPr>
          <p:cNvSpPr>
            <a:spLocks noGrp="1"/>
          </p:cNvSpPr>
          <p:nvPr>
            <p:ph type="title"/>
          </p:nvPr>
        </p:nvSpPr>
        <p:spPr>
          <a:xfrm>
            <a:off x="831850" y="812272"/>
            <a:ext cx="10515600" cy="2613013"/>
          </a:xfrm>
        </p:spPr>
        <p:txBody>
          <a:bodyPr anchor="b">
            <a:normAutofit/>
          </a:bodyPr>
          <a:lstStyle>
            <a:lvl1pPr algn="ctr">
              <a:defRPr sz="4000" b="0" i="0">
                <a:latin typeface="Verdana" panose="020B0604030504040204" pitchFamily="34" charset="0"/>
                <a:ea typeface="Verdana" panose="020B0604030504040204" pitchFamily="34" charset="0"/>
              </a:defRPr>
            </a:lvl1pPr>
          </a:lstStyle>
          <a:p>
            <a:r>
              <a:rPr lang="en-US" dirty="0"/>
              <a:t>Click to edit Master title style</a:t>
            </a:r>
          </a:p>
        </p:txBody>
      </p:sp>
      <p:sp>
        <p:nvSpPr>
          <p:cNvPr id="10" name="Rectangle 9">
            <a:extLst>
              <a:ext uri="{FF2B5EF4-FFF2-40B4-BE49-F238E27FC236}">
                <a16:creationId xmlns:a16="http://schemas.microsoft.com/office/drawing/2014/main" id="{8A630771-A2E2-2C45-990A-5FC61CF7774E}"/>
              </a:ext>
              <a:ext uri="{C183D7F6-B498-43B3-948B-1728B52AA6E4}">
                <adec:decorative xmlns:adec="http://schemas.microsoft.com/office/drawing/2017/decorative" val="1"/>
              </a:ext>
            </a:extLst>
          </p:cNvPr>
          <p:cNvSpPr/>
          <p:nvPr userDrawn="1"/>
        </p:nvSpPr>
        <p:spPr>
          <a:xfrm>
            <a:off x="0" y="-1"/>
            <a:ext cx="12192000" cy="334963"/>
          </a:xfrm>
          <a:prstGeom prst="rect">
            <a:avLst/>
          </a:prstGeom>
          <a:solidFill>
            <a:srgbClr val="C41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97534945-0CBF-8042-8535-DE8B05923F8E}"/>
              </a:ext>
            </a:extLst>
          </p:cNvPr>
          <p:cNvSpPr>
            <a:spLocks noGrp="1"/>
          </p:cNvSpPr>
          <p:nvPr>
            <p:ph type="sldNum" sz="quarter" idx="12"/>
          </p:nvPr>
        </p:nvSpPr>
        <p:spPr>
          <a:xfrm>
            <a:off x="8610600" y="640408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380555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359312-01EB-A54A-9F6D-CEB84089B5EE}"/>
              </a:ext>
              <a:ext uri="{C183D7F6-B498-43B3-948B-1728B52AA6E4}">
                <adec:decorative xmlns:adec="http://schemas.microsoft.com/office/drawing/2017/decorative" val="1"/>
              </a:ext>
            </a:extLst>
          </p:cNvPr>
          <p:cNvPicPr>
            <a:picLocks noChangeAspect="1"/>
          </p:cNvPicPr>
          <p:nvPr userDrawn="1"/>
        </p:nvPicPr>
        <p:blipFill rotWithShape="1">
          <a:blip r:embed="rId2"/>
          <a:srcRect r="45497" b="45739"/>
          <a:stretch/>
        </p:blipFill>
        <p:spPr>
          <a:xfrm>
            <a:off x="9972674" y="4587509"/>
            <a:ext cx="2567366" cy="2587991"/>
          </a:xfrm>
          <a:prstGeom prst="rect">
            <a:avLst/>
          </a:prstGeom>
        </p:spPr>
      </p:pic>
      <p:pic>
        <p:nvPicPr>
          <p:cNvPr id="9" name="Picture 8">
            <a:extLst>
              <a:ext uri="{FF2B5EF4-FFF2-40B4-BE49-F238E27FC236}">
                <a16:creationId xmlns:a16="http://schemas.microsoft.com/office/drawing/2014/main" id="{29F0C394-E003-FF49-A7E4-BC678209FCB3}"/>
              </a:ext>
              <a:ext uri="{C183D7F6-B498-43B3-948B-1728B52AA6E4}">
                <adec:decorative xmlns:adec="http://schemas.microsoft.com/office/drawing/2017/decorative" val="1"/>
              </a:ext>
            </a:extLst>
          </p:cNvPr>
          <p:cNvPicPr>
            <a:picLocks noChangeAspect="1"/>
          </p:cNvPicPr>
          <p:nvPr userDrawn="1"/>
        </p:nvPicPr>
        <p:blipFill rotWithShape="1">
          <a:blip r:embed="rId3"/>
          <a:srcRect l="22534" r="6168"/>
          <a:stretch/>
        </p:blipFill>
        <p:spPr>
          <a:xfrm>
            <a:off x="-98425" y="0"/>
            <a:ext cx="6342062" cy="6858000"/>
          </a:xfrm>
          <a:prstGeom prst="rect">
            <a:avLst/>
          </a:prstGeom>
        </p:spPr>
      </p:pic>
      <p:sp>
        <p:nvSpPr>
          <p:cNvPr id="3" name="Content Placeholder 2">
            <a:extLst>
              <a:ext uri="{FF2B5EF4-FFF2-40B4-BE49-F238E27FC236}">
                <a16:creationId xmlns:a16="http://schemas.microsoft.com/office/drawing/2014/main" id="{E9EDF0A1-21D7-5D43-A270-19F83F6516C9}"/>
              </a:ext>
            </a:extLst>
          </p:cNvPr>
          <p:cNvSpPr>
            <a:spLocks noGrp="1"/>
          </p:cNvSpPr>
          <p:nvPr>
            <p:ph sz="half" idx="1"/>
          </p:nvPr>
        </p:nvSpPr>
        <p:spPr>
          <a:xfrm>
            <a:off x="6700837" y="1825625"/>
            <a:ext cx="5181600" cy="4351338"/>
          </a:xfrm>
        </p:spPr>
        <p:txBody>
          <a:bodyPr/>
          <a:lstStyle>
            <a:lvl1pPr>
              <a:defRPr b="0" i="0">
                <a:latin typeface="Verdana" panose="020B0604030504040204" pitchFamily="34" charset="0"/>
                <a:ea typeface="Verdana" panose="020B0604030504040204" pitchFamily="34" charset="0"/>
              </a:defRPr>
            </a:lvl1pPr>
            <a:lvl2pPr>
              <a:defRPr b="0" i="0">
                <a:latin typeface="Verdana" panose="020B0604030504040204" pitchFamily="34" charset="0"/>
                <a:ea typeface="Verdana" panose="020B0604030504040204" pitchFamily="34" charset="0"/>
              </a:defRPr>
            </a:lvl2pPr>
            <a:lvl3pPr>
              <a:defRPr b="0" i="0">
                <a:latin typeface="Verdana" panose="020B0604030504040204" pitchFamily="34" charset="0"/>
                <a:ea typeface="Verdana" panose="020B0604030504040204" pitchFamily="34" charset="0"/>
              </a:defRPr>
            </a:lvl3pPr>
            <a:lvl4pPr>
              <a:defRPr b="0" i="0">
                <a:latin typeface="Verdana" panose="020B0604030504040204" pitchFamily="34" charset="0"/>
                <a:ea typeface="Verdana" panose="020B0604030504040204" pitchFamily="34" charset="0"/>
              </a:defRPr>
            </a:lvl4pPr>
            <a:lvl5pPr>
              <a:defRPr b="0" i="0">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52502A6-F815-6B41-92FB-D7AA2769AA29}"/>
              </a:ext>
            </a:extLst>
          </p:cNvPr>
          <p:cNvSpPr>
            <a:spLocks noGrp="1"/>
          </p:cNvSpPr>
          <p:nvPr>
            <p:ph type="title"/>
          </p:nvPr>
        </p:nvSpPr>
        <p:spPr>
          <a:xfrm>
            <a:off x="6700837" y="365125"/>
            <a:ext cx="4991100" cy="1460500"/>
          </a:xfrm>
        </p:spPr>
        <p:txBody>
          <a:bodyPr>
            <a:normAutofit/>
          </a:bodyPr>
          <a:lstStyle>
            <a:lvl1pPr>
              <a:defRPr sz="4000" b="0" i="0">
                <a:latin typeface="Verdana" panose="020B0604030504040204" pitchFamily="34" charset="0"/>
                <a:ea typeface="Verdana" panose="020B0604030504040204" pitchFamily="34" charset="0"/>
              </a:defRPr>
            </a:lvl1pPr>
          </a:lstStyle>
          <a:p>
            <a:r>
              <a:rPr lang="en-US" dirty="0"/>
              <a:t>Click to edit Master title style</a:t>
            </a:r>
          </a:p>
        </p:txBody>
      </p:sp>
      <p:sp>
        <p:nvSpPr>
          <p:cNvPr id="13" name="Slide Number Placeholder 5">
            <a:extLst>
              <a:ext uri="{FF2B5EF4-FFF2-40B4-BE49-F238E27FC236}">
                <a16:creationId xmlns:a16="http://schemas.microsoft.com/office/drawing/2014/main" id="{E1CD77B7-604C-2C4F-859F-AC7078A8ADD2}"/>
              </a:ext>
            </a:extLst>
          </p:cNvPr>
          <p:cNvSpPr>
            <a:spLocks noGrp="1"/>
          </p:cNvSpPr>
          <p:nvPr>
            <p:ph type="sldNum" sz="quarter" idx="12"/>
          </p:nvPr>
        </p:nvSpPr>
        <p:spPr>
          <a:xfrm>
            <a:off x="8610600" y="639392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3470264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E1B723-C998-48C2-A82D-81120A2EA1A1}"/>
              </a:ext>
              <a:ext uri="{C183D7F6-B498-43B3-948B-1728B52AA6E4}">
                <adec:decorative xmlns:adec="http://schemas.microsoft.com/office/drawing/2017/decorative" val="1"/>
              </a:ext>
            </a:extLst>
          </p:cNvPr>
          <p:cNvPicPr>
            <a:picLocks noChangeAspect="1"/>
          </p:cNvPicPr>
          <p:nvPr userDrawn="1"/>
        </p:nvPicPr>
        <p:blipFill rotWithShape="1">
          <a:blip r:embed="rId2"/>
          <a:srcRect r="19531" b="44286"/>
          <a:stretch/>
        </p:blipFill>
        <p:spPr>
          <a:xfrm flipH="1">
            <a:off x="0" y="4248819"/>
            <a:ext cx="12191998" cy="2755231"/>
          </a:xfrm>
          <a:prstGeom prst="rect">
            <a:avLst/>
          </a:prstGeom>
        </p:spPr>
      </p:pic>
      <p:sp>
        <p:nvSpPr>
          <p:cNvPr id="6" name="Content Placeholder 5">
            <a:extLst>
              <a:ext uri="{FF2B5EF4-FFF2-40B4-BE49-F238E27FC236}">
                <a16:creationId xmlns:a16="http://schemas.microsoft.com/office/drawing/2014/main" id="{A41A57BC-EECD-8C49-8A34-ECCFADED2786}"/>
              </a:ext>
            </a:extLst>
          </p:cNvPr>
          <p:cNvSpPr>
            <a:spLocks noGrp="1"/>
          </p:cNvSpPr>
          <p:nvPr>
            <p:ph sz="quarter" idx="4"/>
          </p:nvPr>
        </p:nvSpPr>
        <p:spPr>
          <a:xfrm>
            <a:off x="6172200" y="2695575"/>
            <a:ext cx="5183188" cy="3489325"/>
          </a:xfrm>
        </p:spPr>
        <p:txBody>
          <a:bodyPr/>
          <a:lstStyle>
            <a:lvl1pPr>
              <a:defRPr b="0" i="0">
                <a:latin typeface="Verdana" panose="020B0604030504040204" pitchFamily="34" charset="0"/>
                <a:ea typeface="Verdana" panose="020B0604030504040204" pitchFamily="34" charset="0"/>
              </a:defRPr>
            </a:lvl1pPr>
            <a:lvl2pPr>
              <a:defRPr b="0" i="0">
                <a:latin typeface="Verdana" panose="020B0604030504040204" pitchFamily="34" charset="0"/>
                <a:ea typeface="Verdana" panose="020B0604030504040204" pitchFamily="34" charset="0"/>
              </a:defRPr>
            </a:lvl2pPr>
            <a:lvl3pPr>
              <a:defRPr b="0" i="0">
                <a:latin typeface="Verdana" panose="020B0604030504040204" pitchFamily="34" charset="0"/>
                <a:ea typeface="Verdana" panose="020B0604030504040204" pitchFamily="34" charset="0"/>
              </a:defRPr>
            </a:lvl3pPr>
            <a:lvl4pPr>
              <a:defRPr b="0" i="0">
                <a:latin typeface="Verdana" panose="020B0604030504040204" pitchFamily="34" charset="0"/>
                <a:ea typeface="Verdana" panose="020B0604030504040204" pitchFamily="34" charset="0"/>
              </a:defRPr>
            </a:lvl4pPr>
            <a:lvl5pPr>
              <a:defRPr b="0" i="0">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C85083-40D1-884C-81D8-C2ED25C2B8B0}"/>
              </a:ext>
            </a:extLst>
          </p:cNvPr>
          <p:cNvSpPr>
            <a:spLocks noGrp="1"/>
          </p:cNvSpPr>
          <p:nvPr>
            <p:ph type="body" sz="quarter" idx="3"/>
          </p:nvPr>
        </p:nvSpPr>
        <p:spPr>
          <a:xfrm>
            <a:off x="6172200" y="1927225"/>
            <a:ext cx="5183188" cy="728341"/>
          </a:xfrm>
        </p:spPr>
        <p:txBody>
          <a:bodyPr anchor="b"/>
          <a:lstStyle>
            <a:lvl1pPr marL="0" indent="0">
              <a:buNone/>
              <a:defRPr sz="2400" b="1" i="0">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8E17114-E6A3-A94A-9379-CE535C4D6E6C}"/>
              </a:ext>
            </a:extLst>
          </p:cNvPr>
          <p:cNvSpPr>
            <a:spLocks noGrp="1"/>
          </p:cNvSpPr>
          <p:nvPr>
            <p:ph sz="half" idx="2"/>
          </p:nvPr>
        </p:nvSpPr>
        <p:spPr>
          <a:xfrm>
            <a:off x="839788" y="2695575"/>
            <a:ext cx="5157787" cy="3489325"/>
          </a:xfrm>
        </p:spPr>
        <p:txBody>
          <a:bodyPr/>
          <a:lstStyle>
            <a:lvl1pPr>
              <a:defRPr b="0" i="0">
                <a:latin typeface="Verdana" panose="020B0604030504040204" pitchFamily="34" charset="0"/>
                <a:ea typeface="Verdana" panose="020B0604030504040204" pitchFamily="34" charset="0"/>
              </a:defRPr>
            </a:lvl1pPr>
            <a:lvl2pPr>
              <a:defRPr b="0" i="0">
                <a:latin typeface="Verdana" panose="020B0604030504040204" pitchFamily="34" charset="0"/>
                <a:ea typeface="Verdana" panose="020B0604030504040204" pitchFamily="34" charset="0"/>
              </a:defRPr>
            </a:lvl2pPr>
            <a:lvl3pPr>
              <a:defRPr b="0" i="0">
                <a:latin typeface="Verdana" panose="020B0604030504040204" pitchFamily="34" charset="0"/>
                <a:ea typeface="Verdana" panose="020B0604030504040204" pitchFamily="34" charset="0"/>
              </a:defRPr>
            </a:lvl3pPr>
            <a:lvl4pPr>
              <a:defRPr b="0" i="0">
                <a:latin typeface="Verdana" panose="020B0604030504040204" pitchFamily="34" charset="0"/>
                <a:ea typeface="Verdana" panose="020B0604030504040204" pitchFamily="34" charset="0"/>
              </a:defRPr>
            </a:lvl4pPr>
            <a:lvl5pPr>
              <a:defRPr b="0" i="0">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61B2F06-913C-8E47-B049-3D7C4992AFE1}"/>
              </a:ext>
            </a:extLst>
          </p:cNvPr>
          <p:cNvSpPr>
            <a:spLocks noGrp="1"/>
          </p:cNvSpPr>
          <p:nvPr>
            <p:ph type="body" idx="1"/>
          </p:nvPr>
        </p:nvSpPr>
        <p:spPr>
          <a:xfrm>
            <a:off x="839788" y="1927225"/>
            <a:ext cx="5157787" cy="728341"/>
          </a:xfrm>
        </p:spPr>
        <p:txBody>
          <a:bodyPr anchor="b"/>
          <a:lstStyle>
            <a:lvl1pPr marL="0" indent="0">
              <a:buNone/>
              <a:defRPr sz="2400" b="1" i="0">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cxnSp>
        <p:nvCxnSpPr>
          <p:cNvPr id="15" name="Straight Connector 14">
            <a:extLst>
              <a:ext uri="{FF2B5EF4-FFF2-40B4-BE49-F238E27FC236}">
                <a16:creationId xmlns:a16="http://schemas.microsoft.com/office/drawing/2014/main" id="{92C8C6DE-286D-E34D-990F-DC3D2B99D91B}"/>
              </a:ext>
              <a:ext uri="{C183D7F6-B498-43B3-948B-1728B52AA6E4}">
                <adec:decorative xmlns:adec="http://schemas.microsoft.com/office/drawing/2017/decorative" val="1"/>
              </a:ext>
            </a:extLst>
          </p:cNvPr>
          <p:cNvCxnSpPr/>
          <p:nvPr userDrawn="1"/>
        </p:nvCxnSpPr>
        <p:spPr>
          <a:xfrm>
            <a:off x="838200" y="1621780"/>
            <a:ext cx="10515600" cy="0"/>
          </a:xfrm>
          <a:prstGeom prst="line">
            <a:avLst/>
          </a:prstGeom>
          <a:ln w="38100">
            <a:solidFill>
              <a:srgbClr val="FFC4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57F405-2563-1948-A55A-1A1B33CF39A8}"/>
              </a:ext>
            </a:extLst>
          </p:cNvPr>
          <p:cNvSpPr>
            <a:spLocks noGrp="1"/>
          </p:cNvSpPr>
          <p:nvPr>
            <p:ph type="title"/>
          </p:nvPr>
        </p:nvSpPr>
        <p:spPr>
          <a:xfrm>
            <a:off x="839788" y="555625"/>
            <a:ext cx="10515600" cy="1325563"/>
          </a:xfrm>
        </p:spPr>
        <p:txBody>
          <a:bodyPr>
            <a:normAutofit/>
          </a:bodyPr>
          <a:lstStyle>
            <a:lvl1pPr>
              <a:defRPr sz="4000" b="0" i="0">
                <a:latin typeface="Verdana" panose="020B0604030504040204" pitchFamily="34" charset="0"/>
                <a:ea typeface="Verdana" panose="020B0604030504040204" pitchFamily="34" charset="0"/>
              </a:defRPr>
            </a:lvl1pPr>
          </a:lstStyle>
          <a:p>
            <a:r>
              <a:rPr lang="en-US" dirty="0"/>
              <a:t>Click to edit Master title style</a:t>
            </a:r>
          </a:p>
        </p:txBody>
      </p:sp>
      <p:pic>
        <p:nvPicPr>
          <p:cNvPr id="13" name="Picture 12">
            <a:extLst>
              <a:ext uri="{FF2B5EF4-FFF2-40B4-BE49-F238E27FC236}">
                <a16:creationId xmlns:a16="http://schemas.microsoft.com/office/drawing/2014/main" id="{732D22F7-860D-4E47-811F-F7C0AF624A00}"/>
              </a:ext>
              <a:ext uri="{C183D7F6-B498-43B3-948B-1728B52AA6E4}">
                <adec:decorative xmlns:adec="http://schemas.microsoft.com/office/drawing/2017/decorative" val="1"/>
              </a:ext>
            </a:extLst>
          </p:cNvPr>
          <p:cNvPicPr>
            <a:picLocks noChangeAspect="1"/>
          </p:cNvPicPr>
          <p:nvPr userDrawn="1"/>
        </p:nvPicPr>
        <p:blipFill rotWithShape="1">
          <a:blip r:embed="rId3"/>
          <a:srcRect b="51715"/>
          <a:stretch/>
        </p:blipFill>
        <p:spPr>
          <a:xfrm>
            <a:off x="0" y="-167952"/>
            <a:ext cx="12192000" cy="514791"/>
          </a:xfrm>
          <a:prstGeom prst="rect">
            <a:avLst/>
          </a:prstGeom>
        </p:spPr>
      </p:pic>
      <p:sp>
        <p:nvSpPr>
          <p:cNvPr id="19" name="Slide Number Placeholder 5">
            <a:extLst>
              <a:ext uri="{FF2B5EF4-FFF2-40B4-BE49-F238E27FC236}">
                <a16:creationId xmlns:a16="http://schemas.microsoft.com/office/drawing/2014/main" id="{57CAD6E5-A6EB-9A48-A64B-3B88FCF04673}"/>
              </a:ext>
            </a:extLst>
          </p:cNvPr>
          <p:cNvSpPr>
            <a:spLocks noGrp="1"/>
          </p:cNvSpPr>
          <p:nvPr>
            <p:ph type="sldNum" sz="quarter" idx="12"/>
          </p:nvPr>
        </p:nvSpPr>
        <p:spPr>
          <a:xfrm>
            <a:off x="8610600" y="639392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244626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F40CB1-0878-4D94-B1C7-E47544BC4145}"/>
              </a:ext>
              <a:ext uri="{C183D7F6-B498-43B3-948B-1728B52AA6E4}">
                <adec:decorative xmlns:adec="http://schemas.microsoft.com/office/drawing/2017/decorative" val="1"/>
              </a:ext>
            </a:extLst>
          </p:cNvPr>
          <p:cNvPicPr>
            <a:picLocks noChangeAspect="1"/>
          </p:cNvPicPr>
          <p:nvPr userDrawn="1"/>
        </p:nvPicPr>
        <p:blipFill rotWithShape="1">
          <a:blip r:embed="rId2"/>
          <a:srcRect r="19531" b="44286"/>
          <a:stretch/>
        </p:blipFill>
        <p:spPr>
          <a:xfrm flipH="1">
            <a:off x="0" y="4248819"/>
            <a:ext cx="12191998" cy="2755231"/>
          </a:xfrm>
          <a:prstGeom prst="rect">
            <a:avLst/>
          </a:prstGeom>
        </p:spPr>
      </p:pic>
      <p:pic>
        <p:nvPicPr>
          <p:cNvPr id="6" name="Picture 5">
            <a:extLst>
              <a:ext uri="{FF2B5EF4-FFF2-40B4-BE49-F238E27FC236}">
                <a16:creationId xmlns:a16="http://schemas.microsoft.com/office/drawing/2014/main" id="{EC6E9FF7-F780-C842-8B80-D4F2873583E9}"/>
              </a:ext>
              <a:ext uri="{C183D7F6-B498-43B3-948B-1728B52AA6E4}">
                <adec:decorative xmlns:adec="http://schemas.microsoft.com/office/drawing/2017/decorative" val="1"/>
              </a:ext>
            </a:extLst>
          </p:cNvPr>
          <p:cNvPicPr>
            <a:picLocks noChangeAspect="1"/>
          </p:cNvPicPr>
          <p:nvPr userDrawn="1"/>
        </p:nvPicPr>
        <p:blipFill rotWithShape="1">
          <a:blip r:embed="rId3"/>
          <a:srcRect b="52700"/>
          <a:stretch/>
        </p:blipFill>
        <p:spPr>
          <a:xfrm>
            <a:off x="0" y="-167952"/>
            <a:ext cx="12192000" cy="504284"/>
          </a:xfrm>
          <a:prstGeom prst="rect">
            <a:avLst/>
          </a:prstGeom>
        </p:spPr>
      </p:pic>
      <p:cxnSp>
        <p:nvCxnSpPr>
          <p:cNvPr id="8" name="Straight Connector 7">
            <a:extLst>
              <a:ext uri="{FF2B5EF4-FFF2-40B4-BE49-F238E27FC236}">
                <a16:creationId xmlns:a16="http://schemas.microsoft.com/office/drawing/2014/main" id="{FF8383E4-944E-394D-9C1B-E56F218AAE6D}"/>
              </a:ext>
              <a:ext uri="{C183D7F6-B498-43B3-948B-1728B52AA6E4}">
                <adec:decorative xmlns:adec="http://schemas.microsoft.com/office/drawing/2017/decorative" val="1"/>
              </a:ext>
            </a:extLst>
          </p:cNvPr>
          <p:cNvCxnSpPr/>
          <p:nvPr userDrawn="1"/>
        </p:nvCxnSpPr>
        <p:spPr>
          <a:xfrm>
            <a:off x="838200" y="3593455"/>
            <a:ext cx="10515600" cy="0"/>
          </a:xfrm>
          <a:prstGeom prst="line">
            <a:avLst/>
          </a:prstGeom>
          <a:ln w="38100">
            <a:solidFill>
              <a:srgbClr val="FFC4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730BFD-5EA7-0943-A5A6-77CB6391E013}"/>
              </a:ext>
            </a:extLst>
          </p:cNvPr>
          <p:cNvSpPr>
            <a:spLocks noGrp="1"/>
          </p:cNvSpPr>
          <p:nvPr>
            <p:ph type="title"/>
          </p:nvPr>
        </p:nvSpPr>
        <p:spPr>
          <a:xfrm>
            <a:off x="838200" y="1965325"/>
            <a:ext cx="10515600" cy="1325563"/>
          </a:xfrm>
        </p:spPr>
        <p:txBody>
          <a:bodyPr>
            <a:noAutofit/>
          </a:bodyPr>
          <a:lstStyle>
            <a:lvl1pPr algn="ctr">
              <a:defRPr sz="4000" b="0" i="0">
                <a:latin typeface="Verdana" panose="020B0604030504040204" pitchFamily="34" charset="0"/>
                <a:ea typeface="Verdana" panose="020B0604030504040204" pitchFamily="34" charset="0"/>
              </a:defRPr>
            </a:lvl1pPr>
          </a:lstStyle>
          <a:p>
            <a:r>
              <a:rPr lang="en-US" dirty="0"/>
              <a:t>Click to edit Master title style</a:t>
            </a:r>
          </a:p>
        </p:txBody>
      </p:sp>
      <p:sp>
        <p:nvSpPr>
          <p:cNvPr id="13" name="Slide Number Placeholder 5">
            <a:extLst>
              <a:ext uri="{FF2B5EF4-FFF2-40B4-BE49-F238E27FC236}">
                <a16:creationId xmlns:a16="http://schemas.microsoft.com/office/drawing/2014/main" id="{733E6C0B-D78C-EE48-81C1-948D6F628328}"/>
              </a:ext>
            </a:extLst>
          </p:cNvPr>
          <p:cNvSpPr>
            <a:spLocks noGrp="1"/>
          </p:cNvSpPr>
          <p:nvPr>
            <p:ph type="sldNum" sz="quarter" idx="12"/>
          </p:nvPr>
        </p:nvSpPr>
        <p:spPr>
          <a:xfrm>
            <a:off x="8610600" y="639392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379201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AA3A4-A5C8-445A-9721-635FACEB78E5}"/>
              </a:ext>
              <a:ext uri="{C183D7F6-B498-43B3-948B-1728B52AA6E4}">
                <adec:decorative xmlns:adec="http://schemas.microsoft.com/office/drawing/2017/decorative" val="1"/>
              </a:ext>
            </a:extLst>
          </p:cNvPr>
          <p:cNvPicPr>
            <a:picLocks noChangeAspect="1"/>
          </p:cNvPicPr>
          <p:nvPr userDrawn="1"/>
        </p:nvPicPr>
        <p:blipFill rotWithShape="1">
          <a:blip r:embed="rId2"/>
          <a:srcRect r="19531" b="44286"/>
          <a:stretch/>
        </p:blipFill>
        <p:spPr>
          <a:xfrm flipH="1">
            <a:off x="0" y="4248819"/>
            <a:ext cx="12191998" cy="2755231"/>
          </a:xfrm>
          <a:prstGeom prst="rect">
            <a:avLst/>
          </a:prstGeom>
        </p:spPr>
      </p:pic>
      <p:pic>
        <p:nvPicPr>
          <p:cNvPr id="6" name="Picture 5">
            <a:extLst>
              <a:ext uri="{FF2B5EF4-FFF2-40B4-BE49-F238E27FC236}">
                <a16:creationId xmlns:a16="http://schemas.microsoft.com/office/drawing/2014/main" id="{A62B1216-5625-A34F-AC36-D0677F4CD2F7}"/>
              </a:ext>
              <a:ext uri="{C183D7F6-B498-43B3-948B-1728B52AA6E4}">
                <adec:decorative xmlns:adec="http://schemas.microsoft.com/office/drawing/2017/decorative" val="1"/>
              </a:ext>
            </a:extLst>
          </p:cNvPr>
          <p:cNvPicPr>
            <a:picLocks noChangeAspect="1"/>
          </p:cNvPicPr>
          <p:nvPr userDrawn="1"/>
        </p:nvPicPr>
        <p:blipFill rotWithShape="1">
          <a:blip r:embed="rId3"/>
          <a:srcRect b="52700"/>
          <a:stretch/>
        </p:blipFill>
        <p:spPr>
          <a:xfrm>
            <a:off x="0" y="-167952"/>
            <a:ext cx="12192000" cy="504284"/>
          </a:xfrm>
          <a:prstGeom prst="rect">
            <a:avLst/>
          </a:prstGeom>
        </p:spPr>
      </p:pic>
      <p:sp>
        <p:nvSpPr>
          <p:cNvPr id="11" name="Slide Number Placeholder 5">
            <a:extLst>
              <a:ext uri="{FF2B5EF4-FFF2-40B4-BE49-F238E27FC236}">
                <a16:creationId xmlns:a16="http://schemas.microsoft.com/office/drawing/2014/main" id="{66832934-780A-9D44-99E9-AC08F64824F8}"/>
              </a:ext>
            </a:extLst>
          </p:cNvPr>
          <p:cNvSpPr>
            <a:spLocks noGrp="1"/>
          </p:cNvSpPr>
          <p:nvPr>
            <p:ph type="sldNum" sz="quarter" idx="12"/>
          </p:nvPr>
        </p:nvSpPr>
        <p:spPr>
          <a:xfrm>
            <a:off x="8610600" y="639392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637916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EC9F11-0AC2-4DD4-A0C2-B8809778CD44}"/>
              </a:ext>
              <a:ext uri="{C183D7F6-B498-43B3-948B-1728B52AA6E4}">
                <adec:decorative xmlns:adec="http://schemas.microsoft.com/office/drawing/2017/decorative" val="1"/>
              </a:ext>
            </a:extLst>
          </p:cNvPr>
          <p:cNvPicPr>
            <a:picLocks noChangeAspect="1"/>
          </p:cNvPicPr>
          <p:nvPr userDrawn="1"/>
        </p:nvPicPr>
        <p:blipFill rotWithShape="1">
          <a:blip r:embed="rId2"/>
          <a:srcRect r="19531" b="44286"/>
          <a:stretch/>
        </p:blipFill>
        <p:spPr>
          <a:xfrm flipH="1">
            <a:off x="0" y="4248819"/>
            <a:ext cx="12191998" cy="2755231"/>
          </a:xfrm>
          <a:prstGeom prst="rect">
            <a:avLst/>
          </a:prstGeom>
        </p:spPr>
      </p:pic>
      <p:sp>
        <p:nvSpPr>
          <p:cNvPr id="3" name="Content Placeholder 2">
            <a:extLst>
              <a:ext uri="{FF2B5EF4-FFF2-40B4-BE49-F238E27FC236}">
                <a16:creationId xmlns:a16="http://schemas.microsoft.com/office/drawing/2014/main" id="{FE920CB3-393A-0348-B89D-7598FC52B051}"/>
              </a:ext>
            </a:extLst>
          </p:cNvPr>
          <p:cNvSpPr>
            <a:spLocks noGrp="1"/>
          </p:cNvSpPr>
          <p:nvPr>
            <p:ph idx="1"/>
          </p:nvPr>
        </p:nvSpPr>
        <p:spPr>
          <a:xfrm>
            <a:off x="5183188" y="987425"/>
            <a:ext cx="6172200" cy="4873625"/>
          </a:xfrm>
        </p:spPr>
        <p:txBody>
          <a:bodyPr/>
          <a:lstStyle>
            <a:lvl1pPr>
              <a:defRPr sz="3200" b="0" i="0">
                <a:latin typeface="Verdana" panose="020B0604030504040204" pitchFamily="34" charset="0"/>
                <a:ea typeface="Verdana" panose="020B0604030504040204" pitchFamily="34" charset="0"/>
              </a:defRPr>
            </a:lvl1pPr>
            <a:lvl2pPr>
              <a:defRPr sz="2800" b="0" i="0">
                <a:latin typeface="Verdana" panose="020B0604030504040204" pitchFamily="34" charset="0"/>
                <a:ea typeface="Verdana" panose="020B0604030504040204" pitchFamily="34" charset="0"/>
              </a:defRPr>
            </a:lvl2pPr>
            <a:lvl3pPr>
              <a:defRPr sz="2400" b="0" i="0">
                <a:latin typeface="Verdana" panose="020B0604030504040204" pitchFamily="34" charset="0"/>
                <a:ea typeface="Verdana" panose="020B0604030504040204" pitchFamily="34" charset="0"/>
              </a:defRPr>
            </a:lvl3pPr>
            <a:lvl4pPr>
              <a:defRPr sz="2000" b="0" i="0">
                <a:latin typeface="Verdana" panose="020B0604030504040204" pitchFamily="34" charset="0"/>
                <a:ea typeface="Verdana" panose="020B0604030504040204" pitchFamily="34" charset="0"/>
              </a:defRPr>
            </a:lvl4pPr>
            <a:lvl5pPr>
              <a:defRPr sz="2000" b="0" i="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A8F9556-8E98-2F4F-9B53-96061EAFD704}"/>
              </a:ext>
            </a:extLst>
          </p:cNvPr>
          <p:cNvSpPr>
            <a:spLocks noGrp="1"/>
          </p:cNvSpPr>
          <p:nvPr>
            <p:ph type="body" sz="half" idx="2"/>
          </p:nvPr>
        </p:nvSpPr>
        <p:spPr>
          <a:xfrm>
            <a:off x="839788" y="2057400"/>
            <a:ext cx="3932237" cy="3811588"/>
          </a:xfrm>
        </p:spPr>
        <p:txBody>
          <a:bodyPr/>
          <a:lstStyle>
            <a:lvl1pPr marL="0" indent="0">
              <a:buNone/>
              <a:defRPr sz="1600" b="0" i="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cxnSp>
        <p:nvCxnSpPr>
          <p:cNvPr id="14" name="Straight Connector 13">
            <a:extLst>
              <a:ext uri="{FF2B5EF4-FFF2-40B4-BE49-F238E27FC236}">
                <a16:creationId xmlns:a16="http://schemas.microsoft.com/office/drawing/2014/main" id="{4FBECF9D-7B03-5446-BF52-5B9EEC5EDC4F}"/>
              </a:ext>
              <a:ext uri="{C183D7F6-B498-43B3-948B-1728B52AA6E4}">
                <adec:decorative xmlns:adec="http://schemas.microsoft.com/office/drawing/2017/decorative" val="1"/>
              </a:ext>
            </a:extLst>
          </p:cNvPr>
          <p:cNvCxnSpPr/>
          <p:nvPr userDrawn="1"/>
        </p:nvCxnSpPr>
        <p:spPr>
          <a:xfrm>
            <a:off x="5029200" y="987425"/>
            <a:ext cx="0" cy="4981575"/>
          </a:xfrm>
          <a:prstGeom prst="line">
            <a:avLst/>
          </a:prstGeom>
          <a:ln w="38100">
            <a:solidFill>
              <a:srgbClr val="FFC4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F000C61-36A3-3449-B484-1F1B2363108C}"/>
              </a:ext>
            </a:extLst>
          </p:cNvPr>
          <p:cNvSpPr>
            <a:spLocks noGrp="1"/>
          </p:cNvSpPr>
          <p:nvPr>
            <p:ph type="title"/>
          </p:nvPr>
        </p:nvSpPr>
        <p:spPr>
          <a:xfrm>
            <a:off x="839788" y="457200"/>
            <a:ext cx="3932237" cy="1600200"/>
          </a:xfrm>
        </p:spPr>
        <p:txBody>
          <a:bodyPr anchor="b">
            <a:normAutofit/>
          </a:bodyPr>
          <a:lstStyle>
            <a:lvl1pPr>
              <a:defRPr sz="2800" b="0" i="0">
                <a:latin typeface="Verdana" panose="020B0604030504040204" pitchFamily="34" charset="0"/>
                <a:ea typeface="Verdana" panose="020B060403050404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E46044DD-0C2E-5248-942E-76A87569B3A9}"/>
              </a:ext>
              <a:ext uri="{C183D7F6-B498-43B3-948B-1728B52AA6E4}">
                <adec:decorative xmlns:adec="http://schemas.microsoft.com/office/drawing/2017/decorative" val="1"/>
              </a:ext>
            </a:extLst>
          </p:cNvPr>
          <p:cNvPicPr>
            <a:picLocks noChangeAspect="1"/>
          </p:cNvPicPr>
          <p:nvPr userDrawn="1"/>
        </p:nvPicPr>
        <p:blipFill rotWithShape="1">
          <a:blip r:embed="rId3"/>
          <a:srcRect b="52700"/>
          <a:stretch/>
        </p:blipFill>
        <p:spPr>
          <a:xfrm>
            <a:off x="0" y="-167952"/>
            <a:ext cx="12192000" cy="504284"/>
          </a:xfrm>
          <a:prstGeom prst="rect">
            <a:avLst/>
          </a:prstGeom>
        </p:spPr>
      </p:pic>
      <p:sp>
        <p:nvSpPr>
          <p:cNvPr id="16" name="Slide Number Placeholder 5">
            <a:extLst>
              <a:ext uri="{FF2B5EF4-FFF2-40B4-BE49-F238E27FC236}">
                <a16:creationId xmlns:a16="http://schemas.microsoft.com/office/drawing/2014/main" id="{8D1485FB-408D-1F41-A40D-590077F6DD92}"/>
              </a:ext>
            </a:extLst>
          </p:cNvPr>
          <p:cNvSpPr>
            <a:spLocks noGrp="1"/>
          </p:cNvSpPr>
          <p:nvPr>
            <p:ph type="sldNum" sz="quarter" idx="12"/>
          </p:nvPr>
        </p:nvSpPr>
        <p:spPr>
          <a:xfrm>
            <a:off x="8610600" y="639392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2647475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6A67A1-C8CA-4320-9510-16BC67060993}"/>
              </a:ext>
              <a:ext uri="{C183D7F6-B498-43B3-948B-1728B52AA6E4}">
                <adec:decorative xmlns:adec="http://schemas.microsoft.com/office/drawing/2017/decorative" val="1"/>
              </a:ext>
            </a:extLst>
          </p:cNvPr>
          <p:cNvPicPr>
            <a:picLocks noChangeAspect="1"/>
          </p:cNvPicPr>
          <p:nvPr userDrawn="1"/>
        </p:nvPicPr>
        <p:blipFill rotWithShape="1">
          <a:blip r:embed="rId2"/>
          <a:srcRect r="19531" b="44286"/>
          <a:stretch/>
        </p:blipFill>
        <p:spPr>
          <a:xfrm flipH="1">
            <a:off x="0" y="4248819"/>
            <a:ext cx="12191998" cy="2755231"/>
          </a:xfrm>
          <a:prstGeom prst="rect">
            <a:avLst/>
          </a:prstGeom>
        </p:spPr>
      </p:pic>
      <p:sp>
        <p:nvSpPr>
          <p:cNvPr id="3" name="Picture Placeholder 2">
            <a:extLst>
              <a:ext uri="{FF2B5EF4-FFF2-40B4-BE49-F238E27FC236}">
                <a16:creationId xmlns:a16="http://schemas.microsoft.com/office/drawing/2014/main" id="{FE704968-ACD0-0E4C-8506-288123D5628F}"/>
              </a:ext>
            </a:extLst>
          </p:cNvPr>
          <p:cNvSpPr>
            <a:spLocks noGrp="1"/>
          </p:cNvSpPr>
          <p:nvPr>
            <p:ph type="pic" idx="1"/>
          </p:nvPr>
        </p:nvSpPr>
        <p:spPr>
          <a:xfrm>
            <a:off x="5183188" y="987425"/>
            <a:ext cx="6172200" cy="4873625"/>
          </a:xfrm>
        </p:spPr>
        <p:txBody>
          <a:bodyPr>
            <a:normAutofit/>
          </a:bodyPr>
          <a:lstStyle>
            <a:lvl1pPr marL="0" indent="0">
              <a:buNone/>
              <a:defRPr sz="2800">
                <a:latin typeface="Verdana" panose="020B0604030504040204" pitchFamily="34" charset="0"/>
                <a:ea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08FCFA3-FA10-C449-B544-CE87E734E3E9}"/>
              </a:ext>
            </a:extLst>
          </p:cNvPr>
          <p:cNvSpPr>
            <a:spLocks noGrp="1"/>
          </p:cNvSpPr>
          <p:nvPr>
            <p:ph type="body" sz="half" idx="2"/>
          </p:nvPr>
        </p:nvSpPr>
        <p:spPr>
          <a:xfrm>
            <a:off x="839788" y="2057400"/>
            <a:ext cx="3932237" cy="3811588"/>
          </a:xfrm>
        </p:spPr>
        <p:txBody>
          <a:bodyPr/>
          <a:lstStyle>
            <a:lvl1pPr marL="0" indent="0">
              <a:buNone/>
              <a:defRPr sz="1600" b="0" i="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 name="Title 1">
            <a:extLst>
              <a:ext uri="{FF2B5EF4-FFF2-40B4-BE49-F238E27FC236}">
                <a16:creationId xmlns:a16="http://schemas.microsoft.com/office/drawing/2014/main" id="{BCB08E69-D7F8-A144-A9EB-DB5460D51275}"/>
              </a:ext>
            </a:extLst>
          </p:cNvPr>
          <p:cNvSpPr>
            <a:spLocks noGrp="1"/>
          </p:cNvSpPr>
          <p:nvPr>
            <p:ph type="title"/>
          </p:nvPr>
        </p:nvSpPr>
        <p:spPr>
          <a:xfrm>
            <a:off x="839788" y="457200"/>
            <a:ext cx="3932237" cy="1600200"/>
          </a:xfrm>
        </p:spPr>
        <p:txBody>
          <a:bodyPr anchor="b">
            <a:normAutofit/>
          </a:bodyPr>
          <a:lstStyle>
            <a:lvl1pPr>
              <a:defRPr sz="2800" b="0" i="0">
                <a:latin typeface="Verdana" panose="020B0604030504040204" pitchFamily="34" charset="0"/>
                <a:ea typeface="Verdana" panose="020B060403050404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0116F9DA-4F3A-1C4B-A388-6F45169560AE}"/>
              </a:ext>
              <a:ext uri="{C183D7F6-B498-43B3-948B-1728B52AA6E4}">
                <adec:decorative xmlns:adec="http://schemas.microsoft.com/office/drawing/2017/decorative" val="1"/>
              </a:ext>
            </a:extLst>
          </p:cNvPr>
          <p:cNvPicPr>
            <a:picLocks noChangeAspect="1"/>
          </p:cNvPicPr>
          <p:nvPr userDrawn="1"/>
        </p:nvPicPr>
        <p:blipFill rotWithShape="1">
          <a:blip r:embed="rId3"/>
          <a:srcRect b="51715"/>
          <a:stretch/>
        </p:blipFill>
        <p:spPr>
          <a:xfrm>
            <a:off x="0" y="-167952"/>
            <a:ext cx="12192000" cy="514794"/>
          </a:xfrm>
          <a:prstGeom prst="rect">
            <a:avLst/>
          </a:prstGeom>
        </p:spPr>
      </p:pic>
      <p:sp>
        <p:nvSpPr>
          <p:cNvPr id="14" name="Slide Number Placeholder 5">
            <a:extLst>
              <a:ext uri="{FF2B5EF4-FFF2-40B4-BE49-F238E27FC236}">
                <a16:creationId xmlns:a16="http://schemas.microsoft.com/office/drawing/2014/main" id="{FD973D28-3CE0-4D4D-B05D-BB206706590D}"/>
              </a:ext>
            </a:extLst>
          </p:cNvPr>
          <p:cNvSpPr>
            <a:spLocks noGrp="1"/>
          </p:cNvSpPr>
          <p:nvPr>
            <p:ph type="sldNum" sz="quarter" idx="12"/>
          </p:nvPr>
        </p:nvSpPr>
        <p:spPr>
          <a:xfrm>
            <a:off x="8610600" y="6393928"/>
            <a:ext cx="2743200" cy="365125"/>
          </a:xfrm>
        </p:spPr>
        <p:txBody>
          <a:bodyPr/>
          <a:lstStyle>
            <a:lvl1pPr>
              <a:defRPr>
                <a:solidFill>
                  <a:schemeClr val="bg1"/>
                </a:solidFill>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4082884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0B7FA-D7A1-3E42-9529-4F300F8A35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E88F6-7B73-FA46-AE36-1749071E9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AC280D6-3573-9645-BF0E-BF26E34932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cs typeface="Myriad Arabic" panose="01010101010101010101" pitchFamily="50" charset="-78"/>
              </a:defRPr>
            </a:lvl1pPr>
          </a:lstStyle>
          <a:p>
            <a:fld id="{9D630791-86E9-1D46-88FA-790C8961E89E}" type="slidenum">
              <a:rPr lang="en-US" smtClean="0"/>
              <a:pPr/>
              <a:t>‹#›</a:t>
            </a:fld>
            <a:endParaRPr lang="en-US" dirty="0"/>
          </a:p>
        </p:txBody>
      </p:sp>
    </p:spTree>
    <p:extLst>
      <p:ext uri="{BB962C8B-B14F-4D97-AF65-F5344CB8AC3E}">
        <p14:creationId xmlns:p14="http://schemas.microsoft.com/office/powerpoint/2010/main" val="2770989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0" i="0" kern="1200">
          <a:solidFill>
            <a:schemeClr val="tx1"/>
          </a:solidFill>
          <a:latin typeface="DIN" panose="02000503030000020004" pitchFamily="2" charset="0"/>
          <a:ea typeface="Baskerville" panose="02020502070401020303"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ready.gov/"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ww.earthquakecountry.org/sevenstep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shakeout.org/resourc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earthquakecountry.org/step5" TargetMode="External"/><Relationship Id="rId4" Type="http://schemas.openxmlformats.org/officeDocument/2006/relationships/hyperlink" Target="http://www.shakeout.org/schoo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reat ShakeOut &#10;Earthquake Drills">
            <a:extLst>
              <a:ext uri="{FF2B5EF4-FFF2-40B4-BE49-F238E27FC236}">
                <a16:creationId xmlns:a16="http://schemas.microsoft.com/office/drawing/2014/main" id="{90E0A7D3-6B19-E246-8BE9-C2500962471E}"/>
              </a:ext>
            </a:extLst>
          </p:cNvPr>
          <p:cNvSpPr>
            <a:spLocks noGrp="1"/>
          </p:cNvSpPr>
          <p:nvPr>
            <p:ph type="ctrTitle"/>
          </p:nvPr>
        </p:nvSpPr>
        <p:spPr>
          <a:xfrm>
            <a:off x="1524000" y="1450989"/>
            <a:ext cx="9144000" cy="2224088"/>
          </a:xfrm>
        </p:spPr>
        <p:txBody>
          <a:bodyPr>
            <a:normAutofit/>
          </a:bodyPr>
          <a:lstStyle/>
          <a:p>
            <a:r>
              <a:rPr lang="en-US" sz="6000" dirty="0"/>
              <a:t>Great ShakeOut </a:t>
            </a:r>
            <a:br>
              <a:rPr lang="en-US" sz="6000" dirty="0"/>
            </a:br>
            <a:r>
              <a:rPr lang="en-US" sz="6000" dirty="0"/>
              <a:t>Earthquake Drills</a:t>
            </a:r>
          </a:p>
        </p:txBody>
      </p:sp>
      <p:sp>
        <p:nvSpPr>
          <p:cNvPr id="3" name="Subtitle 2" descr="Drill Guidance for&#10;College of the Desert&#10;(Distance Learning or In Person&#10;">
            <a:extLst>
              <a:ext uri="{FF2B5EF4-FFF2-40B4-BE49-F238E27FC236}">
                <a16:creationId xmlns:a16="http://schemas.microsoft.com/office/drawing/2014/main" id="{0FDD69C9-0E80-5244-B19B-D20B4A413C20}"/>
              </a:ext>
            </a:extLst>
          </p:cNvPr>
          <p:cNvSpPr>
            <a:spLocks noGrp="1"/>
          </p:cNvSpPr>
          <p:nvPr>
            <p:ph type="subTitle" idx="1"/>
          </p:nvPr>
        </p:nvSpPr>
        <p:spPr>
          <a:xfrm>
            <a:off x="1524000" y="3975890"/>
            <a:ext cx="9144000" cy="1343025"/>
          </a:xfrm>
        </p:spPr>
        <p:txBody>
          <a:bodyPr/>
          <a:lstStyle/>
          <a:p>
            <a:r>
              <a:rPr lang="en-US" dirty="0"/>
              <a:t>Drill Guidance for</a:t>
            </a:r>
          </a:p>
          <a:p>
            <a:r>
              <a:rPr lang="en-US" dirty="0"/>
              <a:t>College of the Desert</a:t>
            </a:r>
          </a:p>
          <a:p>
            <a:r>
              <a:rPr lang="en-US" dirty="0"/>
              <a:t>(Distance Learning or In Person</a:t>
            </a:r>
          </a:p>
        </p:txBody>
      </p:sp>
      <p:pic>
        <p:nvPicPr>
          <p:cNvPr id="4" name="Picture 3" descr="ShakeOut">
            <a:extLst>
              <a:ext uri="{FF2B5EF4-FFF2-40B4-BE49-F238E27FC236}">
                <a16:creationId xmlns:a16="http://schemas.microsoft.com/office/drawing/2014/main" id="{12647EB2-828D-4514-B687-D4D6516C795F}"/>
              </a:ext>
            </a:extLst>
          </p:cNvPr>
          <p:cNvPicPr>
            <a:picLocks noChangeAspect="1"/>
          </p:cNvPicPr>
          <p:nvPr/>
        </p:nvPicPr>
        <p:blipFill>
          <a:blip r:embed="rId2"/>
          <a:stretch>
            <a:fillRect/>
          </a:stretch>
        </p:blipFill>
        <p:spPr>
          <a:xfrm>
            <a:off x="9265593" y="595912"/>
            <a:ext cx="2286198" cy="2286198"/>
          </a:xfrm>
          <a:prstGeom prst="rect">
            <a:avLst/>
          </a:prstGeom>
        </p:spPr>
      </p:pic>
    </p:spTree>
    <p:extLst>
      <p:ext uri="{BB962C8B-B14F-4D97-AF65-F5344CB8AC3E}">
        <p14:creationId xmlns:p14="http://schemas.microsoft.com/office/powerpoint/2010/main" val="172344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If a Table or Desk is Nearby&#10;">
            <a:extLst>
              <a:ext uri="{FF2B5EF4-FFF2-40B4-BE49-F238E27FC236}">
                <a16:creationId xmlns:a16="http://schemas.microsoft.com/office/drawing/2014/main" id="{A843888B-6526-4B13-B3D4-67139EDB6F85}"/>
              </a:ext>
            </a:extLst>
          </p:cNvPr>
          <p:cNvSpPr txBox="1"/>
          <p:nvPr/>
        </p:nvSpPr>
        <p:spPr>
          <a:xfrm>
            <a:off x="3287646" y="338782"/>
            <a:ext cx="7489209" cy="584775"/>
          </a:xfrm>
          <a:prstGeom prst="rect">
            <a:avLst/>
          </a:prstGeom>
          <a:noFill/>
        </p:spPr>
        <p:txBody>
          <a:bodyPr wrap="square">
            <a:spAutoFit/>
          </a:bodyPr>
          <a:lstStyle/>
          <a:p>
            <a:r>
              <a:rPr lang="en-US" sz="3200" b="1" dirty="0">
                <a:latin typeface="Verdana" panose="020B0604030504040204" pitchFamily="34" charset="0"/>
                <a:ea typeface="Verdana" panose="020B0604030504040204" pitchFamily="34" charset="0"/>
                <a:cs typeface="Century Gothic"/>
                <a:sym typeface="Century Gothic"/>
              </a:rPr>
              <a:t>If a Table or Desk is Nearby</a:t>
            </a:r>
            <a:endParaRPr lang="en-US" sz="3200" dirty="0">
              <a:latin typeface="Verdana" panose="020B0604030504040204" pitchFamily="34" charset="0"/>
              <a:ea typeface="Verdana" panose="020B0604030504040204" pitchFamily="34" charset="0"/>
            </a:endParaRPr>
          </a:p>
        </p:txBody>
      </p:sp>
      <p:pic>
        <p:nvPicPr>
          <p:cNvPr id="4" name="Google Shape;172;p8" descr="A GIF showing how to DROP, COVER, HOLD ON if there is a sturdy desk or table nearby.">
            <a:extLst>
              <a:ext uri="{FF2B5EF4-FFF2-40B4-BE49-F238E27FC236}">
                <a16:creationId xmlns:a16="http://schemas.microsoft.com/office/drawing/2014/main" id="{A198D3DF-FE2F-4E00-A46C-A90528AA31F7}"/>
              </a:ext>
            </a:extLst>
          </p:cNvPr>
          <p:cNvPicPr preferRelativeResize="0"/>
          <p:nvPr/>
        </p:nvPicPr>
        <p:blipFill rotWithShape="1">
          <a:blip r:embed="rId3">
            <a:alphaModFix/>
          </a:blip>
          <a:srcRect/>
          <a:stretch/>
        </p:blipFill>
        <p:spPr>
          <a:xfrm>
            <a:off x="7613702" y="1128018"/>
            <a:ext cx="3700512" cy="2081538"/>
          </a:xfrm>
          <a:prstGeom prst="rect">
            <a:avLst/>
          </a:prstGeom>
          <a:noFill/>
          <a:ln>
            <a:noFill/>
          </a:ln>
        </p:spPr>
      </p:pic>
      <p:sp>
        <p:nvSpPr>
          <p:cNvPr id="5" name="Google Shape;168;p8" descr="Drop where you are, &#10;onto your hands and knees.&#10;&#10;Cover your head and neck &#10;with one arm and hand. &#10;Then crawl underneath the table or desk &#10;for additional shelter.&#10;Stay on your knees and bend forward &#10;to protect vital organs.&#10;&#10;Hold On to your shelter with one hand.&#10;Keep covering your head/neck with your other hand.&#10;">
            <a:extLst>
              <a:ext uri="{FF2B5EF4-FFF2-40B4-BE49-F238E27FC236}">
                <a16:creationId xmlns:a16="http://schemas.microsoft.com/office/drawing/2014/main" id="{66DD57F7-64E9-483A-BBE2-4811F9B7598E}"/>
              </a:ext>
            </a:extLst>
          </p:cNvPr>
          <p:cNvSpPr txBox="1">
            <a:spLocks/>
          </p:cNvSpPr>
          <p:nvPr/>
        </p:nvSpPr>
        <p:spPr>
          <a:xfrm>
            <a:off x="3452179" y="1403460"/>
            <a:ext cx="5896537" cy="4740622"/>
          </a:xfrm>
          <a:prstGeom prst="rect">
            <a:avLst/>
          </a:prstGeom>
          <a:noFill/>
          <a:ln>
            <a:noFill/>
          </a:ln>
        </p:spPr>
        <p:txBody>
          <a:bodyPr spcFirstLastPara="1" wrap="square" lIns="91425" tIns="45700" rIns="91425" bIns="45700"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SzPct val="64516"/>
              <a:buFont typeface="Arial" panose="020B0604020202020204" pitchFamily="34" charset="0"/>
              <a:buNone/>
            </a:pPr>
            <a:r>
              <a:rPr lang="en-US" sz="3200" b="1" dirty="0">
                <a:solidFill>
                  <a:schemeClr val="dk1"/>
                </a:solidFill>
                <a:latin typeface="Verdana"/>
                <a:ea typeface="Verdana"/>
                <a:cs typeface="Verdana"/>
                <a:sym typeface="Verdana"/>
              </a:rPr>
              <a:t>Drop</a:t>
            </a:r>
            <a:r>
              <a:rPr lang="en-US" sz="2000" b="1" dirty="0">
                <a:solidFill>
                  <a:schemeClr val="dk1"/>
                </a:solidFill>
                <a:latin typeface="Verdana"/>
                <a:ea typeface="Verdana"/>
                <a:cs typeface="Verdana"/>
                <a:sym typeface="Verdana"/>
              </a:rPr>
              <a:t> </a:t>
            </a:r>
            <a:r>
              <a:rPr lang="en-US" sz="2000" dirty="0">
                <a:solidFill>
                  <a:schemeClr val="dk1"/>
                </a:solidFill>
                <a:latin typeface="Verdana"/>
                <a:ea typeface="Verdana"/>
                <a:cs typeface="Verdana"/>
                <a:sym typeface="Verdana"/>
              </a:rPr>
              <a:t>where you are, </a:t>
            </a:r>
            <a:br>
              <a:rPr lang="en-US" sz="2000" dirty="0">
                <a:solidFill>
                  <a:schemeClr val="dk1"/>
                </a:solidFill>
                <a:latin typeface="Verdana"/>
                <a:ea typeface="Verdana"/>
                <a:cs typeface="Verdana"/>
                <a:sym typeface="Verdana"/>
              </a:rPr>
            </a:br>
            <a:r>
              <a:rPr lang="en-US" sz="2000" dirty="0">
                <a:solidFill>
                  <a:schemeClr val="dk1"/>
                </a:solidFill>
                <a:latin typeface="Verdana"/>
                <a:ea typeface="Verdana"/>
                <a:cs typeface="Verdana"/>
                <a:sym typeface="Verdana"/>
              </a:rPr>
              <a:t>onto your hands and knees.</a:t>
            </a:r>
            <a:endParaRPr lang="en-US" sz="2000" dirty="0"/>
          </a:p>
          <a:p>
            <a:pPr marL="0" indent="0">
              <a:lnSpc>
                <a:spcPct val="120000"/>
              </a:lnSpc>
              <a:buSzPct val="64516"/>
              <a:buFont typeface="Arial" panose="020B0604020202020204" pitchFamily="34" charset="0"/>
              <a:buNone/>
            </a:pPr>
            <a:endParaRPr lang="en-US" sz="2400" dirty="0">
              <a:solidFill>
                <a:schemeClr val="dk1"/>
              </a:solidFill>
              <a:latin typeface="Verdana"/>
              <a:ea typeface="Verdana"/>
              <a:cs typeface="Verdana"/>
              <a:sym typeface="Verdana"/>
            </a:endParaRPr>
          </a:p>
          <a:p>
            <a:pPr marL="0" indent="0">
              <a:lnSpc>
                <a:spcPct val="120000"/>
              </a:lnSpc>
              <a:buSzPct val="64516"/>
              <a:buFont typeface="Arial" panose="020B0604020202020204" pitchFamily="34" charset="0"/>
              <a:buNone/>
            </a:pPr>
            <a:r>
              <a:rPr lang="en-US" sz="3200" b="1" dirty="0">
                <a:solidFill>
                  <a:schemeClr val="dk1"/>
                </a:solidFill>
                <a:latin typeface="Verdana"/>
                <a:ea typeface="Verdana"/>
                <a:cs typeface="Verdana"/>
                <a:sym typeface="Verdana"/>
              </a:rPr>
              <a:t>Cover</a:t>
            </a:r>
            <a:r>
              <a:rPr lang="en-US" sz="1800" dirty="0">
                <a:solidFill>
                  <a:schemeClr val="dk1"/>
                </a:solidFill>
                <a:latin typeface="Verdana"/>
                <a:ea typeface="Verdana"/>
                <a:cs typeface="Verdana"/>
                <a:sym typeface="Verdana"/>
              </a:rPr>
              <a:t> </a:t>
            </a:r>
            <a:r>
              <a:rPr lang="en-US" sz="2000" dirty="0">
                <a:solidFill>
                  <a:schemeClr val="dk1"/>
                </a:solidFill>
                <a:latin typeface="Verdana"/>
                <a:ea typeface="Verdana"/>
                <a:cs typeface="Verdana"/>
                <a:sym typeface="Verdana"/>
              </a:rPr>
              <a:t>your head and neck </a:t>
            </a:r>
            <a:br>
              <a:rPr lang="en-US" sz="2000" dirty="0">
                <a:solidFill>
                  <a:schemeClr val="dk1"/>
                </a:solidFill>
                <a:latin typeface="Verdana"/>
                <a:ea typeface="Verdana"/>
                <a:cs typeface="Verdana"/>
                <a:sym typeface="Verdana"/>
              </a:rPr>
            </a:br>
            <a:r>
              <a:rPr lang="en-US" sz="2000" dirty="0">
                <a:solidFill>
                  <a:schemeClr val="dk1"/>
                </a:solidFill>
                <a:latin typeface="Verdana"/>
                <a:ea typeface="Verdana"/>
                <a:cs typeface="Verdana"/>
                <a:sym typeface="Verdana"/>
              </a:rPr>
              <a:t>with one arm and hand. </a:t>
            </a:r>
            <a:endParaRPr lang="en-US" sz="2000" dirty="0"/>
          </a:p>
          <a:p>
            <a:pPr indent="-457200">
              <a:lnSpc>
                <a:spcPct val="110000"/>
              </a:lnSpc>
              <a:spcBef>
                <a:spcPts val="400"/>
              </a:spcBef>
              <a:buSzPct val="82949"/>
            </a:pPr>
            <a:r>
              <a:rPr lang="en-US" sz="2000" dirty="0">
                <a:solidFill>
                  <a:schemeClr val="dk1"/>
                </a:solidFill>
                <a:latin typeface="Verdana"/>
                <a:ea typeface="Verdana"/>
                <a:cs typeface="Verdana"/>
                <a:sym typeface="Verdana"/>
              </a:rPr>
              <a:t>Then crawl underneath the table or desk </a:t>
            </a:r>
            <a:br>
              <a:rPr lang="en-US" sz="2000" dirty="0">
                <a:solidFill>
                  <a:schemeClr val="dk1"/>
                </a:solidFill>
                <a:latin typeface="Verdana"/>
                <a:ea typeface="Verdana"/>
                <a:cs typeface="Verdana"/>
                <a:sym typeface="Verdana"/>
              </a:rPr>
            </a:br>
            <a:r>
              <a:rPr lang="en-US" sz="2000" dirty="0">
                <a:solidFill>
                  <a:schemeClr val="dk1"/>
                </a:solidFill>
                <a:latin typeface="Verdana"/>
                <a:ea typeface="Verdana"/>
                <a:cs typeface="Verdana"/>
                <a:sym typeface="Verdana"/>
              </a:rPr>
              <a:t>for additional shelter.</a:t>
            </a:r>
          </a:p>
          <a:p>
            <a:pPr indent="-457200">
              <a:lnSpc>
                <a:spcPct val="110000"/>
              </a:lnSpc>
              <a:spcBef>
                <a:spcPts val="400"/>
              </a:spcBef>
              <a:buSzPct val="82949"/>
            </a:pPr>
            <a:r>
              <a:rPr lang="en-US" sz="2000" dirty="0">
                <a:solidFill>
                  <a:schemeClr val="dk1"/>
                </a:solidFill>
                <a:latin typeface="Verdana"/>
                <a:ea typeface="Verdana"/>
                <a:cs typeface="Verdana"/>
                <a:sym typeface="Verdana"/>
              </a:rPr>
              <a:t>Stay on your knees and bend forward </a:t>
            </a:r>
            <a:br>
              <a:rPr lang="en-US" sz="2000" dirty="0">
                <a:solidFill>
                  <a:schemeClr val="dk1"/>
                </a:solidFill>
                <a:latin typeface="Verdana"/>
                <a:ea typeface="Verdana"/>
                <a:cs typeface="Verdana"/>
                <a:sym typeface="Verdana"/>
              </a:rPr>
            </a:br>
            <a:r>
              <a:rPr lang="en-US" sz="2000" dirty="0">
                <a:solidFill>
                  <a:schemeClr val="dk1"/>
                </a:solidFill>
                <a:latin typeface="Verdana"/>
                <a:ea typeface="Verdana"/>
                <a:cs typeface="Verdana"/>
                <a:sym typeface="Verdana"/>
              </a:rPr>
              <a:t>to protect vital organs.</a:t>
            </a:r>
            <a:endParaRPr lang="en-US" sz="4800" dirty="0">
              <a:solidFill>
                <a:schemeClr val="dk1"/>
              </a:solidFill>
              <a:latin typeface="Verdana"/>
              <a:ea typeface="Verdana"/>
              <a:cs typeface="Verdana"/>
              <a:sym typeface="Verdana"/>
            </a:endParaRPr>
          </a:p>
          <a:p>
            <a:pPr marL="0" indent="0">
              <a:lnSpc>
                <a:spcPct val="120000"/>
              </a:lnSpc>
              <a:spcBef>
                <a:spcPts val="0"/>
              </a:spcBef>
              <a:buClr>
                <a:schemeClr val="dk1"/>
              </a:buClr>
              <a:buSzPct val="100000"/>
              <a:buFont typeface="Verdana"/>
              <a:buNone/>
            </a:pPr>
            <a:br>
              <a:rPr lang="en-US" sz="3200" b="1" dirty="0">
                <a:solidFill>
                  <a:schemeClr val="dk1"/>
                </a:solidFill>
                <a:latin typeface="Verdana"/>
                <a:ea typeface="Verdana"/>
                <a:cs typeface="Verdana"/>
                <a:sym typeface="Verdana"/>
              </a:rPr>
            </a:br>
            <a:r>
              <a:rPr lang="en-US" sz="3200" b="1" dirty="0">
                <a:solidFill>
                  <a:schemeClr val="dk1"/>
                </a:solidFill>
                <a:latin typeface="Verdana"/>
                <a:ea typeface="Verdana"/>
                <a:cs typeface="Verdana"/>
                <a:sym typeface="Verdana"/>
              </a:rPr>
              <a:t>Hold On </a:t>
            </a:r>
            <a:r>
              <a:rPr lang="en-US" sz="2000" dirty="0">
                <a:solidFill>
                  <a:schemeClr val="dk1"/>
                </a:solidFill>
                <a:latin typeface="Verdana"/>
                <a:ea typeface="Verdana"/>
                <a:cs typeface="Verdana"/>
                <a:sym typeface="Verdana"/>
              </a:rPr>
              <a:t>to your shelter with one hand.</a:t>
            </a:r>
            <a:br>
              <a:rPr lang="en-US" sz="2000" dirty="0">
                <a:solidFill>
                  <a:schemeClr val="dk1"/>
                </a:solidFill>
                <a:latin typeface="Verdana"/>
                <a:ea typeface="Verdana"/>
                <a:cs typeface="Verdana"/>
                <a:sym typeface="Verdana"/>
              </a:rPr>
            </a:br>
            <a:r>
              <a:rPr lang="en-US" sz="2000" dirty="0">
                <a:solidFill>
                  <a:schemeClr val="dk1"/>
                </a:solidFill>
                <a:latin typeface="Verdana"/>
                <a:ea typeface="Verdana"/>
                <a:cs typeface="Verdana"/>
                <a:sym typeface="Verdana"/>
              </a:rPr>
              <a:t>Keep covering your head/neck with your other hand.</a:t>
            </a:r>
            <a:endParaRPr lang="en-US" sz="2000" dirty="0"/>
          </a:p>
        </p:txBody>
      </p:sp>
      <p:pic>
        <p:nvPicPr>
          <p:cNvPr id="8" name="Google Shape;169;p8" descr="DROP, COVER, HOLD ON Graphic. A person dropping on the floor.">
            <a:extLst>
              <a:ext uri="{FF2B5EF4-FFF2-40B4-BE49-F238E27FC236}">
                <a16:creationId xmlns:a16="http://schemas.microsoft.com/office/drawing/2014/main" id="{86947837-8F62-4041-86A1-399971116374}"/>
              </a:ext>
            </a:extLst>
          </p:cNvPr>
          <p:cNvPicPr preferRelativeResize="0"/>
          <p:nvPr/>
        </p:nvPicPr>
        <p:blipFill rotWithShape="1">
          <a:blip r:embed="rId4">
            <a:alphaModFix/>
          </a:blip>
          <a:srcRect l="-231" r="67126"/>
          <a:stretch/>
        </p:blipFill>
        <p:spPr>
          <a:xfrm>
            <a:off x="1415145" y="559137"/>
            <a:ext cx="1419092" cy="1597776"/>
          </a:xfrm>
          <a:prstGeom prst="rect">
            <a:avLst/>
          </a:prstGeom>
          <a:noFill/>
          <a:ln>
            <a:noFill/>
          </a:ln>
        </p:spPr>
      </p:pic>
      <p:pic>
        <p:nvPicPr>
          <p:cNvPr id="9" name="Google Shape;170;p8" descr="DROP, COVER, HOLD ON Graphic. A person covering the back of their neck and scooting under a table.">
            <a:extLst>
              <a:ext uri="{FF2B5EF4-FFF2-40B4-BE49-F238E27FC236}">
                <a16:creationId xmlns:a16="http://schemas.microsoft.com/office/drawing/2014/main" id="{D2DE9158-DA99-45E2-BA9D-AE8AEC6E60BF}"/>
              </a:ext>
            </a:extLst>
          </p:cNvPr>
          <p:cNvPicPr preferRelativeResize="0"/>
          <p:nvPr/>
        </p:nvPicPr>
        <p:blipFill rotWithShape="1">
          <a:blip r:embed="rId4">
            <a:alphaModFix/>
          </a:blip>
          <a:srcRect l="32990" r="33259"/>
          <a:stretch/>
        </p:blipFill>
        <p:spPr>
          <a:xfrm>
            <a:off x="1379335" y="2531699"/>
            <a:ext cx="1441009" cy="1609015"/>
          </a:xfrm>
          <a:prstGeom prst="rect">
            <a:avLst/>
          </a:prstGeom>
          <a:noFill/>
          <a:ln>
            <a:noFill/>
          </a:ln>
        </p:spPr>
      </p:pic>
      <p:pic>
        <p:nvPicPr>
          <p:cNvPr id="10" name="Google Shape;171;p8" descr="DROP, COVER, HOLD ON Graphic. A person covering the back of their neck and taking shelter under a table.">
            <a:extLst>
              <a:ext uri="{FF2B5EF4-FFF2-40B4-BE49-F238E27FC236}">
                <a16:creationId xmlns:a16="http://schemas.microsoft.com/office/drawing/2014/main" id="{8ECCCC1D-67F1-4CEA-9599-C0065B28D289}"/>
              </a:ext>
            </a:extLst>
          </p:cNvPr>
          <p:cNvPicPr preferRelativeResize="0"/>
          <p:nvPr/>
        </p:nvPicPr>
        <p:blipFill rotWithShape="1">
          <a:blip r:embed="rId4">
            <a:alphaModFix/>
          </a:blip>
          <a:srcRect l="66722"/>
          <a:stretch/>
        </p:blipFill>
        <p:spPr>
          <a:xfrm>
            <a:off x="1373052" y="4515500"/>
            <a:ext cx="1441009" cy="1628582"/>
          </a:xfrm>
          <a:prstGeom prst="rect">
            <a:avLst/>
          </a:prstGeom>
          <a:noFill/>
          <a:ln>
            <a:noFill/>
          </a:ln>
        </p:spPr>
      </p:pic>
    </p:spTree>
    <p:extLst>
      <p:ext uri="{BB962C8B-B14F-4D97-AF65-F5344CB8AC3E}">
        <p14:creationId xmlns:p14="http://schemas.microsoft.com/office/powerpoint/2010/main" val="109716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If There is Nothing to Get Under&#10;">
            <a:extLst>
              <a:ext uri="{FF2B5EF4-FFF2-40B4-BE49-F238E27FC236}">
                <a16:creationId xmlns:a16="http://schemas.microsoft.com/office/drawing/2014/main" id="{5ECE36C8-EE18-4B7C-933E-F352198DE860}"/>
              </a:ext>
            </a:extLst>
          </p:cNvPr>
          <p:cNvSpPr txBox="1"/>
          <p:nvPr/>
        </p:nvSpPr>
        <p:spPr>
          <a:xfrm>
            <a:off x="2688609" y="436307"/>
            <a:ext cx="8024884" cy="584775"/>
          </a:xfrm>
          <a:prstGeom prst="rect">
            <a:avLst/>
          </a:prstGeom>
          <a:noFill/>
        </p:spPr>
        <p:txBody>
          <a:bodyPr wrap="square">
            <a:spAutoFit/>
          </a:bodyPr>
          <a:lstStyle/>
          <a:p>
            <a:r>
              <a:rPr lang="en-US" sz="3200" b="1" dirty="0">
                <a:latin typeface="Verdana" panose="020B0604030504040204" pitchFamily="34" charset="0"/>
                <a:ea typeface="Verdana" panose="020B0604030504040204" pitchFamily="34" charset="0"/>
                <a:cs typeface="Century Gothic"/>
                <a:sym typeface="Century Gothic"/>
              </a:rPr>
              <a:t>If There is Nothing to Get Under</a:t>
            </a:r>
            <a:endParaRPr lang="en-US" sz="3200" dirty="0">
              <a:latin typeface="Verdana" panose="020B0604030504040204" pitchFamily="34" charset="0"/>
              <a:ea typeface="Verdana" panose="020B0604030504040204" pitchFamily="34" charset="0"/>
            </a:endParaRPr>
          </a:p>
        </p:txBody>
      </p:sp>
      <p:pic>
        <p:nvPicPr>
          <p:cNvPr id="4" name="Google Shape;181;p31" descr="DROP, COVER, HOLD ON Graphic. A person dropping on the floor.">
            <a:extLst>
              <a:ext uri="{FF2B5EF4-FFF2-40B4-BE49-F238E27FC236}">
                <a16:creationId xmlns:a16="http://schemas.microsoft.com/office/drawing/2014/main" id="{3CA3D53F-0B9F-40C2-B5DF-6AADAE483AED}"/>
              </a:ext>
            </a:extLst>
          </p:cNvPr>
          <p:cNvPicPr preferRelativeResize="0"/>
          <p:nvPr/>
        </p:nvPicPr>
        <p:blipFill>
          <a:blip r:embed="rId3">
            <a:alphaModFix/>
          </a:blip>
          <a:stretch>
            <a:fillRect/>
          </a:stretch>
        </p:blipFill>
        <p:spPr>
          <a:xfrm>
            <a:off x="1062723" y="826539"/>
            <a:ext cx="1534900" cy="1589180"/>
          </a:xfrm>
          <a:prstGeom prst="rect">
            <a:avLst/>
          </a:prstGeom>
          <a:noFill/>
          <a:ln>
            <a:noFill/>
          </a:ln>
        </p:spPr>
      </p:pic>
      <p:pic>
        <p:nvPicPr>
          <p:cNvPr id="5" name="Google Shape;182;p31" descr="DROP, COVER, HOLD ON Graphic. A person covering the back of their neck and scooting under a table.">
            <a:extLst>
              <a:ext uri="{FF2B5EF4-FFF2-40B4-BE49-F238E27FC236}">
                <a16:creationId xmlns:a16="http://schemas.microsoft.com/office/drawing/2014/main" id="{FD42CC2A-F9C2-4B77-992F-067337DD11E3}"/>
              </a:ext>
            </a:extLst>
          </p:cNvPr>
          <p:cNvPicPr preferRelativeResize="0"/>
          <p:nvPr/>
        </p:nvPicPr>
        <p:blipFill>
          <a:blip r:embed="rId4">
            <a:alphaModFix/>
          </a:blip>
          <a:stretch>
            <a:fillRect/>
          </a:stretch>
        </p:blipFill>
        <p:spPr>
          <a:xfrm>
            <a:off x="1062724" y="2801969"/>
            <a:ext cx="1534899" cy="1628297"/>
          </a:xfrm>
          <a:prstGeom prst="rect">
            <a:avLst/>
          </a:prstGeom>
          <a:noFill/>
          <a:ln>
            <a:noFill/>
          </a:ln>
        </p:spPr>
      </p:pic>
      <p:pic>
        <p:nvPicPr>
          <p:cNvPr id="6" name="Google Shape;183;p31" descr="DROP, COVER, HOLD ON Graphic. A person covering the back of their neck and taking shelter under a table.">
            <a:extLst>
              <a:ext uri="{FF2B5EF4-FFF2-40B4-BE49-F238E27FC236}">
                <a16:creationId xmlns:a16="http://schemas.microsoft.com/office/drawing/2014/main" id="{8EC59FE1-F92E-4994-9299-D888ED5269BC}"/>
              </a:ext>
            </a:extLst>
          </p:cNvPr>
          <p:cNvPicPr preferRelativeResize="0"/>
          <p:nvPr/>
        </p:nvPicPr>
        <p:blipFill>
          <a:blip r:embed="rId5">
            <a:alphaModFix/>
          </a:blip>
          <a:stretch>
            <a:fillRect/>
          </a:stretch>
        </p:blipFill>
        <p:spPr>
          <a:xfrm>
            <a:off x="1062723" y="4816516"/>
            <a:ext cx="1534899" cy="1634104"/>
          </a:xfrm>
          <a:prstGeom prst="rect">
            <a:avLst/>
          </a:prstGeom>
          <a:noFill/>
          <a:ln>
            <a:noFill/>
          </a:ln>
        </p:spPr>
      </p:pic>
      <p:sp>
        <p:nvSpPr>
          <p:cNvPr id="7" name="Google Shape;168;p8" descr="Drop where you are, &#10;onto your hands and knees.&#10;&#10;Cover your head and neck &#10;with one arm and hand. &#10;Then crawl next to a wall, &#10;away from any windows.&#10;Stay on your knees and bend forward &#10;to protect vital organs&#10;&#10;&#10;Hold On to your shelter with one hand.&#10;Keep covering your head/neck with your other hand.&#10;">
            <a:extLst>
              <a:ext uri="{FF2B5EF4-FFF2-40B4-BE49-F238E27FC236}">
                <a16:creationId xmlns:a16="http://schemas.microsoft.com/office/drawing/2014/main" id="{9684CEF4-409D-41F7-BEA0-624308706AC2}"/>
              </a:ext>
            </a:extLst>
          </p:cNvPr>
          <p:cNvSpPr txBox="1">
            <a:spLocks/>
          </p:cNvSpPr>
          <p:nvPr/>
        </p:nvSpPr>
        <p:spPr>
          <a:xfrm>
            <a:off x="3036148" y="1086923"/>
            <a:ext cx="7677345" cy="535397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buSzPct val="64516"/>
              <a:buFont typeface="Arial"/>
              <a:buNone/>
            </a:pPr>
            <a:r>
              <a:rPr lang="en-US" sz="3000" b="1" dirty="0">
                <a:latin typeface="Verdana"/>
                <a:ea typeface="Verdana"/>
                <a:cs typeface="Verdana"/>
                <a:sym typeface="Verdana"/>
              </a:rPr>
              <a:t>Drop</a:t>
            </a:r>
            <a:r>
              <a:rPr lang="en-US" sz="1900" b="1" dirty="0">
                <a:latin typeface="Verdana"/>
                <a:ea typeface="Verdana"/>
                <a:cs typeface="Verdana"/>
                <a:sym typeface="Verdana"/>
              </a:rPr>
              <a:t> </a:t>
            </a:r>
            <a:r>
              <a:rPr lang="en-US" sz="1900" dirty="0">
                <a:latin typeface="Verdana"/>
                <a:ea typeface="Verdana"/>
                <a:cs typeface="Verdana"/>
                <a:sym typeface="Verdana"/>
              </a:rPr>
              <a:t>where you are, </a:t>
            </a:r>
            <a:br>
              <a:rPr lang="en-US" sz="1900" dirty="0">
                <a:latin typeface="Verdana"/>
                <a:ea typeface="Verdana"/>
                <a:cs typeface="Verdana"/>
                <a:sym typeface="Verdana"/>
              </a:rPr>
            </a:br>
            <a:r>
              <a:rPr lang="en-US" sz="1900" dirty="0">
                <a:latin typeface="Verdana"/>
                <a:ea typeface="Verdana"/>
                <a:cs typeface="Verdana"/>
                <a:sym typeface="Verdana"/>
              </a:rPr>
              <a:t>onto your hands and knees.</a:t>
            </a:r>
            <a:endParaRPr lang="en-US" sz="1900" dirty="0"/>
          </a:p>
          <a:p>
            <a:pPr marL="0" indent="0">
              <a:lnSpc>
                <a:spcPct val="120000"/>
              </a:lnSpc>
              <a:buSzPct val="64516"/>
              <a:buFont typeface="Arial"/>
              <a:buNone/>
            </a:pPr>
            <a:endParaRPr lang="en-US" sz="1900" dirty="0">
              <a:latin typeface="Verdana"/>
              <a:ea typeface="Verdana"/>
              <a:cs typeface="Verdana"/>
              <a:sym typeface="Verdana"/>
            </a:endParaRPr>
          </a:p>
          <a:p>
            <a:pPr marL="0" indent="0">
              <a:lnSpc>
                <a:spcPct val="120000"/>
              </a:lnSpc>
              <a:buSzPct val="64516"/>
              <a:buFont typeface="Arial"/>
              <a:buNone/>
            </a:pPr>
            <a:r>
              <a:rPr lang="en-US" sz="3000" b="1" dirty="0">
                <a:latin typeface="Verdana"/>
                <a:ea typeface="Verdana"/>
                <a:cs typeface="Verdana"/>
                <a:sym typeface="Verdana"/>
              </a:rPr>
              <a:t>Cover</a:t>
            </a:r>
            <a:r>
              <a:rPr lang="en-US" sz="1900" dirty="0">
                <a:latin typeface="Verdana"/>
                <a:ea typeface="Verdana"/>
                <a:cs typeface="Verdana"/>
                <a:sym typeface="Verdana"/>
              </a:rPr>
              <a:t> your head and neck </a:t>
            </a:r>
            <a:br>
              <a:rPr lang="en-US" sz="1900" dirty="0">
                <a:latin typeface="Verdana"/>
                <a:ea typeface="Verdana"/>
                <a:cs typeface="Verdana"/>
                <a:sym typeface="Verdana"/>
              </a:rPr>
            </a:br>
            <a:r>
              <a:rPr lang="en-US" sz="1900" dirty="0">
                <a:latin typeface="Verdana"/>
                <a:ea typeface="Verdana"/>
                <a:cs typeface="Verdana"/>
                <a:sym typeface="Verdana"/>
              </a:rPr>
              <a:t>with one arm and hand. </a:t>
            </a:r>
            <a:endParaRPr lang="en-US" sz="1900" dirty="0"/>
          </a:p>
          <a:p>
            <a:pPr indent="-457200">
              <a:lnSpc>
                <a:spcPct val="120000"/>
              </a:lnSpc>
              <a:spcBef>
                <a:spcPts val="0"/>
              </a:spcBef>
              <a:buSzPct val="100000"/>
            </a:pP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Then crawl next to a wall, </a:t>
            </a:r>
            <a:b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b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away from any windows.</a:t>
            </a:r>
            <a:endParaRPr lang="en-US" sz="1900" dirty="0">
              <a:latin typeface="Verdana" panose="020B0604030504040204" pitchFamily="34" charset="0"/>
              <a:ea typeface="Verdana" panose="020B0604030504040204" pitchFamily="34" charset="0"/>
              <a:cs typeface="Verdana" panose="020B0604030504040204" pitchFamily="34" charset="0"/>
            </a:endParaRPr>
          </a:p>
          <a:p>
            <a:pPr indent="-457200">
              <a:lnSpc>
                <a:spcPct val="120000"/>
              </a:lnSpc>
              <a:spcBef>
                <a:spcPts val="0"/>
              </a:spcBef>
              <a:buSzPct val="100000"/>
            </a:pP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Stay on your knees and bend forward </a:t>
            </a:r>
            <a:b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b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to protect vital organs</a:t>
            </a:r>
          </a:p>
          <a:p>
            <a:pPr marL="0" indent="0">
              <a:lnSpc>
                <a:spcPct val="120000"/>
              </a:lnSpc>
              <a:spcBef>
                <a:spcPts val="0"/>
              </a:spcBef>
              <a:buSzPct val="100000"/>
              <a:buNone/>
            </a:pPr>
            <a:endParaRPr lang="en-US" sz="1900" dirty="0">
              <a:latin typeface="Verdana" panose="020B0604030504040204" pitchFamily="34" charset="0"/>
              <a:ea typeface="Verdana" panose="020B0604030504040204" pitchFamily="34" charset="0"/>
              <a:cs typeface="Verdana" panose="020B0604030504040204" pitchFamily="34" charset="0"/>
              <a:sym typeface="Verdana"/>
            </a:endParaRPr>
          </a:p>
          <a:p>
            <a:pPr marL="0" indent="0">
              <a:lnSpc>
                <a:spcPct val="120000"/>
              </a:lnSpc>
              <a:spcBef>
                <a:spcPts val="0"/>
              </a:spcBef>
              <a:buSzPct val="100000"/>
              <a:buNone/>
            </a:pPr>
            <a:br>
              <a:rPr lang="en-US" sz="3000" b="1" dirty="0">
                <a:latin typeface="Verdana"/>
                <a:ea typeface="Verdana"/>
                <a:cs typeface="Verdana"/>
                <a:sym typeface="Verdana"/>
              </a:rPr>
            </a:br>
            <a:r>
              <a:rPr lang="en-US" sz="3000" b="1" dirty="0">
                <a:latin typeface="Verdana"/>
                <a:ea typeface="Verdana"/>
                <a:cs typeface="Verdana"/>
                <a:sym typeface="Verdana"/>
              </a:rPr>
              <a:t>Hold On </a:t>
            </a:r>
            <a:r>
              <a:rPr lang="en-US" sz="1900" dirty="0">
                <a:latin typeface="Verdana"/>
                <a:ea typeface="Verdana"/>
                <a:cs typeface="Verdana"/>
                <a:sym typeface="Verdana"/>
              </a:rPr>
              <a:t>to your shelter with one hand.</a:t>
            </a:r>
            <a:br>
              <a:rPr lang="en-US" sz="1900" dirty="0">
                <a:latin typeface="Verdana"/>
                <a:ea typeface="Verdana"/>
                <a:cs typeface="Verdana"/>
                <a:sym typeface="Verdana"/>
              </a:rPr>
            </a:br>
            <a:r>
              <a:rPr lang="en-US" sz="1900" dirty="0">
                <a:latin typeface="Verdana"/>
                <a:ea typeface="Verdana"/>
                <a:cs typeface="Verdana"/>
                <a:sym typeface="Verdana"/>
              </a:rPr>
              <a:t>Keep covering your head/neck with your other hand.</a:t>
            </a:r>
            <a:endParaRPr lang="en-US" sz="1900" dirty="0"/>
          </a:p>
        </p:txBody>
      </p:sp>
      <p:pic>
        <p:nvPicPr>
          <p:cNvPr id="8" name="Google Shape;180;p31" descr="A GIF showing how to DROP, COVER, HOLD ON if there is NOT a sturdy desk or table nearby.">
            <a:extLst>
              <a:ext uri="{FF2B5EF4-FFF2-40B4-BE49-F238E27FC236}">
                <a16:creationId xmlns:a16="http://schemas.microsoft.com/office/drawing/2014/main" id="{D8B60344-5301-4A47-81A0-B5CCABF53D57}"/>
              </a:ext>
            </a:extLst>
          </p:cNvPr>
          <p:cNvPicPr preferRelativeResize="0"/>
          <p:nvPr/>
        </p:nvPicPr>
        <p:blipFill rotWithShape="1">
          <a:blip r:embed="rId6">
            <a:alphaModFix/>
          </a:blip>
          <a:srcRect/>
          <a:stretch/>
        </p:blipFill>
        <p:spPr>
          <a:xfrm>
            <a:off x="7599647" y="1138322"/>
            <a:ext cx="3734288" cy="2100537"/>
          </a:xfrm>
          <a:prstGeom prst="rect">
            <a:avLst/>
          </a:prstGeom>
          <a:noFill/>
          <a:ln>
            <a:noFill/>
          </a:ln>
        </p:spPr>
      </p:pic>
    </p:spTree>
    <p:extLst>
      <p:ext uri="{BB962C8B-B14F-4D97-AF65-F5344CB8AC3E}">
        <p14:creationId xmlns:p14="http://schemas.microsoft.com/office/powerpoint/2010/main" val="1173293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9D9E46-1DFB-4008-9683-22C736734420}"/>
              </a:ext>
            </a:extLst>
          </p:cNvPr>
          <p:cNvSpPr txBox="1"/>
          <p:nvPr/>
        </p:nvSpPr>
        <p:spPr>
          <a:xfrm>
            <a:off x="1528550" y="444169"/>
            <a:ext cx="10426889" cy="584775"/>
          </a:xfrm>
          <a:prstGeom prst="rect">
            <a:avLst/>
          </a:prstGeom>
          <a:noFill/>
        </p:spPr>
        <p:txBody>
          <a:bodyPr wrap="square">
            <a:spAutoFit/>
          </a:bodyPr>
          <a:lstStyle/>
          <a:p>
            <a:r>
              <a:rPr lang="en-US" sz="3200" b="1" dirty="0">
                <a:latin typeface="Verdana" panose="020B0604030504040204" pitchFamily="34" charset="0"/>
                <a:ea typeface="Verdana" panose="020B0604030504040204" pitchFamily="34" charset="0"/>
                <a:cs typeface="Century Gothic"/>
                <a:sym typeface="Century Gothic"/>
              </a:rPr>
              <a:t>If in a Classroom, Auditorium or Laboratory</a:t>
            </a:r>
            <a:endParaRPr lang="en-US" sz="3200" dirty="0">
              <a:latin typeface="Verdana" panose="020B0604030504040204" pitchFamily="34" charset="0"/>
              <a:ea typeface="Verdana" panose="020B0604030504040204" pitchFamily="34" charset="0"/>
            </a:endParaRPr>
          </a:p>
        </p:txBody>
      </p:sp>
      <p:sp>
        <p:nvSpPr>
          <p:cNvPr id="4" name="Google Shape;190;p32" descr="In a CLASSROOM OR AUDITORIUM:&#10;Drop to the floor where you are. &#10;Cover your head and neck with one arm/hand.&#10;Nearby tables or desks: crawl underneath and Hold On to your shelter with your free hand.&#10;Rows of chairs: get between the rows and Hold On to a chair with your free hand. &#10;Alternative: get next to a wall with no windows and cover your head and neck with both arms/hands.&#10;&#10;&#10;In a LABORATORY:&#10;Step back from the lab table.&#10;Drop to the floor on your knees next to a wall, away from glass and other hazards if possible. &#10;Cover your head and neck with your hands and arms. &#10;Hold On to something sturdy if possible.&#10;">
            <a:extLst>
              <a:ext uri="{FF2B5EF4-FFF2-40B4-BE49-F238E27FC236}">
                <a16:creationId xmlns:a16="http://schemas.microsoft.com/office/drawing/2014/main" id="{D07AAB16-EA2F-4C26-86CB-2F33CD60D920}"/>
              </a:ext>
            </a:extLst>
          </p:cNvPr>
          <p:cNvSpPr txBox="1">
            <a:spLocks/>
          </p:cNvSpPr>
          <p:nvPr/>
        </p:nvSpPr>
        <p:spPr>
          <a:xfrm>
            <a:off x="1051492" y="1173362"/>
            <a:ext cx="6154526" cy="4790710"/>
          </a:xfrm>
          <a:prstGeom prst="rect">
            <a:avLst/>
          </a:prstGeom>
          <a:noFill/>
          <a:ln>
            <a:noFill/>
          </a:ln>
        </p:spPr>
        <p:txBody>
          <a:bodyPr spcFirstLastPara="1" wrap="square" lIns="91425" tIns="45700" rIns="91425" bIns="45700"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SzPct val="108108"/>
              <a:buFont typeface="Arial" panose="020B0604020202020204" pitchFamily="34" charset="0"/>
              <a:buNone/>
            </a:pPr>
            <a:r>
              <a:rPr lang="en-US" sz="1800" b="1" u="sng" dirty="0">
                <a:solidFill>
                  <a:srgbClr val="1F3864"/>
                </a:solidFill>
                <a:latin typeface="Verdana"/>
                <a:ea typeface="Verdana"/>
                <a:cs typeface="Verdana"/>
                <a:sym typeface="Verdana"/>
              </a:rPr>
              <a:t>In a CLASSROOM OR AUDITORIUM:</a:t>
            </a:r>
            <a:endParaRPr lang="en-US" dirty="0"/>
          </a:p>
          <a:p>
            <a:pPr marL="236538" indent="-236538">
              <a:buSzPct val="108108"/>
              <a:buFont typeface="Arial"/>
              <a:buChar char="•"/>
            </a:pPr>
            <a:r>
              <a:rPr lang="en-US" sz="1800" b="1" dirty="0">
                <a:solidFill>
                  <a:schemeClr val="dk1"/>
                </a:solidFill>
                <a:latin typeface="Verdana"/>
                <a:ea typeface="Verdana"/>
                <a:cs typeface="Verdana"/>
                <a:sym typeface="Verdana"/>
              </a:rPr>
              <a:t>Drop</a:t>
            </a:r>
            <a:r>
              <a:rPr lang="en-US" sz="1800" dirty="0">
                <a:solidFill>
                  <a:schemeClr val="dk1"/>
                </a:solidFill>
                <a:latin typeface="Verdana"/>
                <a:ea typeface="Verdana"/>
                <a:cs typeface="Verdana"/>
                <a:sym typeface="Verdana"/>
              </a:rPr>
              <a:t> to the floor where you are. </a:t>
            </a:r>
            <a:endParaRPr lang="en-US" dirty="0"/>
          </a:p>
          <a:p>
            <a:pPr marL="236538" indent="-236538">
              <a:buSzPct val="108108"/>
              <a:buFont typeface="Arial"/>
              <a:buChar char="•"/>
            </a:pPr>
            <a:r>
              <a:rPr lang="en-US" sz="1800" b="1" dirty="0">
                <a:solidFill>
                  <a:schemeClr val="dk1"/>
                </a:solidFill>
                <a:latin typeface="Verdana"/>
                <a:ea typeface="Verdana"/>
                <a:cs typeface="Verdana"/>
                <a:sym typeface="Verdana"/>
              </a:rPr>
              <a:t>Cover</a:t>
            </a:r>
            <a:r>
              <a:rPr lang="en-US" sz="1800" dirty="0">
                <a:solidFill>
                  <a:schemeClr val="dk1"/>
                </a:solidFill>
                <a:latin typeface="Verdana"/>
                <a:ea typeface="Verdana"/>
                <a:cs typeface="Verdana"/>
                <a:sym typeface="Verdana"/>
              </a:rPr>
              <a:t> your head and neck with one arm/hand.</a:t>
            </a:r>
            <a:endParaRPr lang="en-US" dirty="0"/>
          </a:p>
          <a:p>
            <a:pPr marL="236538" indent="-236538">
              <a:buSzPct val="108108"/>
              <a:buFont typeface="Arial"/>
              <a:buChar char="•"/>
            </a:pPr>
            <a:r>
              <a:rPr lang="en-US" sz="1800" u="sng" dirty="0">
                <a:solidFill>
                  <a:schemeClr val="dk1"/>
                </a:solidFill>
                <a:latin typeface="Verdana"/>
                <a:ea typeface="Verdana"/>
                <a:cs typeface="Verdana"/>
                <a:sym typeface="Verdana"/>
              </a:rPr>
              <a:t>Nearby tables or desks:</a:t>
            </a:r>
            <a:r>
              <a:rPr lang="en-US" sz="1800" dirty="0">
                <a:solidFill>
                  <a:schemeClr val="dk1"/>
                </a:solidFill>
                <a:latin typeface="Verdana"/>
                <a:ea typeface="Verdana"/>
                <a:cs typeface="Verdana"/>
                <a:sym typeface="Verdana"/>
              </a:rPr>
              <a:t> crawl underneath and </a:t>
            </a:r>
            <a:r>
              <a:rPr lang="en-US" sz="1800" b="1" dirty="0">
                <a:solidFill>
                  <a:schemeClr val="dk1"/>
                </a:solidFill>
                <a:latin typeface="Verdana"/>
                <a:ea typeface="Verdana"/>
                <a:cs typeface="Verdana"/>
                <a:sym typeface="Verdana"/>
              </a:rPr>
              <a:t>Hold On </a:t>
            </a:r>
            <a:r>
              <a:rPr lang="en-US" sz="1800" dirty="0">
                <a:solidFill>
                  <a:schemeClr val="dk1"/>
                </a:solidFill>
                <a:latin typeface="Verdana"/>
                <a:ea typeface="Verdana"/>
                <a:cs typeface="Verdana"/>
                <a:sym typeface="Verdana"/>
              </a:rPr>
              <a:t>to your shelter with your free hand.</a:t>
            </a:r>
            <a:endParaRPr lang="en-US" dirty="0"/>
          </a:p>
          <a:p>
            <a:pPr marL="236538" indent="-236538">
              <a:buSzPct val="108108"/>
              <a:buFont typeface="Arial"/>
              <a:buChar char="•"/>
            </a:pPr>
            <a:r>
              <a:rPr lang="en-US" sz="1800" u="sng" dirty="0">
                <a:solidFill>
                  <a:schemeClr val="dk1"/>
                </a:solidFill>
                <a:latin typeface="Verdana"/>
                <a:ea typeface="Verdana"/>
                <a:cs typeface="Verdana"/>
                <a:sym typeface="Verdana"/>
              </a:rPr>
              <a:t>Rows of chairs:</a:t>
            </a:r>
            <a:r>
              <a:rPr lang="en-US" sz="1800" dirty="0">
                <a:solidFill>
                  <a:schemeClr val="dk1"/>
                </a:solidFill>
                <a:latin typeface="Verdana"/>
                <a:ea typeface="Verdana"/>
                <a:cs typeface="Verdana"/>
                <a:sym typeface="Verdana"/>
              </a:rPr>
              <a:t> get between the rows and </a:t>
            </a:r>
            <a:r>
              <a:rPr lang="en-US" sz="1800" b="1" dirty="0">
                <a:solidFill>
                  <a:schemeClr val="dk1"/>
                </a:solidFill>
                <a:latin typeface="Verdana"/>
                <a:ea typeface="Verdana"/>
                <a:cs typeface="Verdana"/>
                <a:sym typeface="Verdana"/>
              </a:rPr>
              <a:t>Hold On </a:t>
            </a:r>
            <a:r>
              <a:rPr lang="en-US" sz="1800" dirty="0">
                <a:solidFill>
                  <a:schemeClr val="dk1"/>
                </a:solidFill>
                <a:latin typeface="Verdana"/>
                <a:ea typeface="Verdana"/>
                <a:cs typeface="Verdana"/>
                <a:sym typeface="Verdana"/>
              </a:rPr>
              <a:t>to a chair with your free hand. </a:t>
            </a:r>
            <a:endParaRPr lang="en-US" dirty="0"/>
          </a:p>
          <a:p>
            <a:pPr marL="236538" indent="-236538">
              <a:buSzPct val="108108"/>
              <a:buFont typeface="Arial"/>
              <a:buChar char="•"/>
            </a:pPr>
            <a:r>
              <a:rPr lang="en-US" sz="1800" u="sng" dirty="0">
                <a:solidFill>
                  <a:schemeClr val="dk1"/>
                </a:solidFill>
                <a:latin typeface="Verdana"/>
                <a:ea typeface="Verdana"/>
                <a:cs typeface="Verdana"/>
                <a:sym typeface="Verdana"/>
              </a:rPr>
              <a:t>Alternative:</a:t>
            </a:r>
            <a:r>
              <a:rPr lang="en-US" sz="1800" dirty="0">
                <a:solidFill>
                  <a:schemeClr val="dk1"/>
                </a:solidFill>
                <a:latin typeface="Verdana"/>
                <a:ea typeface="Verdana"/>
                <a:cs typeface="Verdana"/>
                <a:sym typeface="Verdana"/>
              </a:rPr>
              <a:t> get next to a wall with no windows and cover your head and neck with both arms/hands.</a:t>
            </a:r>
            <a:endParaRPr lang="en-US" dirty="0"/>
          </a:p>
          <a:p>
            <a:pPr marL="457200">
              <a:buSzPct val="108108"/>
              <a:buFont typeface="Arial" panose="020B0604020202020204" pitchFamily="34" charset="0"/>
              <a:buNone/>
            </a:pPr>
            <a:endParaRPr lang="en-US" sz="1800" dirty="0">
              <a:solidFill>
                <a:schemeClr val="dk1"/>
              </a:solidFill>
              <a:latin typeface="Verdana"/>
              <a:ea typeface="Verdana"/>
              <a:cs typeface="Verdana"/>
              <a:sym typeface="Verdana"/>
            </a:endParaRPr>
          </a:p>
          <a:p>
            <a:pPr marL="236538" indent="-122238">
              <a:buSzPct val="108108"/>
              <a:buFont typeface="Arial"/>
              <a:buNone/>
            </a:pPr>
            <a:endParaRPr lang="en-US" sz="1800" dirty="0">
              <a:solidFill>
                <a:schemeClr val="dk1"/>
              </a:solidFill>
              <a:latin typeface="Verdana"/>
              <a:ea typeface="Verdana"/>
              <a:cs typeface="Verdana"/>
              <a:sym typeface="Verdana"/>
            </a:endParaRPr>
          </a:p>
          <a:p>
            <a:pPr marL="114300" indent="0">
              <a:buSzPct val="108108"/>
              <a:buFont typeface="Arial" panose="020B0604020202020204" pitchFamily="34" charset="0"/>
              <a:buNone/>
            </a:pPr>
            <a:r>
              <a:rPr lang="en-US" sz="1800" b="1" u="sng" dirty="0">
                <a:solidFill>
                  <a:srgbClr val="1F3864"/>
                </a:solidFill>
                <a:latin typeface="Verdana"/>
                <a:ea typeface="Verdana"/>
                <a:cs typeface="Verdana"/>
                <a:sym typeface="Verdana"/>
              </a:rPr>
              <a:t>In a LABORATORY:</a:t>
            </a:r>
            <a:endParaRPr lang="en-US" dirty="0"/>
          </a:p>
          <a:p>
            <a:pPr marL="236538" indent="-236538">
              <a:buSzPct val="108108"/>
              <a:buFont typeface="Arial"/>
              <a:buChar char="•"/>
            </a:pPr>
            <a:r>
              <a:rPr lang="en-US" sz="1800" dirty="0">
                <a:solidFill>
                  <a:schemeClr val="dk1"/>
                </a:solidFill>
                <a:latin typeface="Verdana"/>
                <a:ea typeface="Verdana"/>
                <a:cs typeface="Verdana"/>
                <a:sym typeface="Verdana"/>
              </a:rPr>
              <a:t>Step back from the lab table.</a:t>
            </a:r>
            <a:endParaRPr lang="en-US" dirty="0"/>
          </a:p>
          <a:p>
            <a:pPr marL="236538" indent="-236538">
              <a:buSzPct val="108108"/>
              <a:buFont typeface="Arial"/>
              <a:buChar char="•"/>
            </a:pPr>
            <a:r>
              <a:rPr lang="en-US" sz="1800" b="1" dirty="0">
                <a:solidFill>
                  <a:schemeClr val="dk1"/>
                </a:solidFill>
                <a:latin typeface="Verdana"/>
                <a:ea typeface="Verdana"/>
                <a:cs typeface="Verdana"/>
                <a:sym typeface="Verdana"/>
              </a:rPr>
              <a:t>Drop</a:t>
            </a:r>
            <a:r>
              <a:rPr lang="en-US" sz="1800" dirty="0">
                <a:solidFill>
                  <a:schemeClr val="dk1"/>
                </a:solidFill>
                <a:latin typeface="Verdana"/>
                <a:ea typeface="Verdana"/>
                <a:cs typeface="Verdana"/>
                <a:sym typeface="Verdana"/>
              </a:rPr>
              <a:t> to the floor on your knees next to a wall, away from glass and other hazards if possible. </a:t>
            </a:r>
            <a:endParaRPr lang="en-US" dirty="0"/>
          </a:p>
          <a:p>
            <a:pPr marL="236538" indent="-236538">
              <a:buSzPct val="108108"/>
              <a:buFont typeface="Arial"/>
              <a:buChar char="•"/>
            </a:pPr>
            <a:r>
              <a:rPr lang="en-US" sz="1800" b="1" dirty="0">
                <a:solidFill>
                  <a:schemeClr val="dk1"/>
                </a:solidFill>
                <a:latin typeface="Verdana"/>
                <a:ea typeface="Verdana"/>
                <a:cs typeface="Verdana"/>
                <a:sym typeface="Verdana"/>
              </a:rPr>
              <a:t>Cover</a:t>
            </a:r>
            <a:r>
              <a:rPr lang="en-US" sz="1800" dirty="0">
                <a:solidFill>
                  <a:schemeClr val="dk1"/>
                </a:solidFill>
                <a:latin typeface="Verdana"/>
                <a:ea typeface="Verdana"/>
                <a:cs typeface="Verdana"/>
                <a:sym typeface="Verdana"/>
              </a:rPr>
              <a:t> your head and neck with your hands and arms. </a:t>
            </a:r>
            <a:endParaRPr lang="en-US" dirty="0"/>
          </a:p>
          <a:p>
            <a:pPr marL="236538" indent="-236538">
              <a:buSzPct val="108108"/>
              <a:buFont typeface="Arial"/>
              <a:buChar char="•"/>
            </a:pPr>
            <a:r>
              <a:rPr lang="en-US" sz="1800" b="1" dirty="0">
                <a:solidFill>
                  <a:schemeClr val="dk1"/>
                </a:solidFill>
                <a:latin typeface="Verdana"/>
                <a:ea typeface="Verdana"/>
                <a:cs typeface="Verdana"/>
                <a:sym typeface="Verdana"/>
              </a:rPr>
              <a:t>Hold On</a:t>
            </a:r>
            <a:r>
              <a:rPr lang="en-US" sz="1800" b="1" i="1" dirty="0">
                <a:solidFill>
                  <a:schemeClr val="dk1"/>
                </a:solidFill>
                <a:latin typeface="Verdana"/>
                <a:ea typeface="Verdana"/>
                <a:cs typeface="Verdana"/>
                <a:sym typeface="Verdana"/>
              </a:rPr>
              <a:t> </a:t>
            </a:r>
            <a:r>
              <a:rPr lang="en-US" sz="1800" dirty="0">
                <a:solidFill>
                  <a:schemeClr val="dk1"/>
                </a:solidFill>
                <a:latin typeface="Verdana"/>
                <a:ea typeface="Verdana"/>
                <a:cs typeface="Verdana"/>
                <a:sym typeface="Verdana"/>
              </a:rPr>
              <a:t>to something sturdy if possible.</a:t>
            </a:r>
            <a:endParaRPr lang="en-US" dirty="0"/>
          </a:p>
        </p:txBody>
      </p:sp>
      <p:pic>
        <p:nvPicPr>
          <p:cNvPr id="5" name="Google Shape;191;p32" descr="A GIF showing how to DROP, COVER, HOLD ON if you are in a stadium or theater">
            <a:extLst>
              <a:ext uri="{FF2B5EF4-FFF2-40B4-BE49-F238E27FC236}">
                <a16:creationId xmlns:a16="http://schemas.microsoft.com/office/drawing/2014/main" id="{F7E32C3F-638A-4B74-9929-F5B9C64119C3}"/>
              </a:ext>
            </a:extLst>
          </p:cNvPr>
          <p:cNvPicPr preferRelativeResize="0"/>
          <p:nvPr/>
        </p:nvPicPr>
        <p:blipFill rotWithShape="1">
          <a:blip r:embed="rId3">
            <a:alphaModFix/>
          </a:blip>
          <a:srcRect/>
          <a:stretch/>
        </p:blipFill>
        <p:spPr>
          <a:xfrm>
            <a:off x="7763908" y="1109688"/>
            <a:ext cx="4123221" cy="2319312"/>
          </a:xfrm>
          <a:prstGeom prst="rect">
            <a:avLst/>
          </a:prstGeom>
          <a:noFill/>
          <a:ln>
            <a:noFill/>
          </a:ln>
        </p:spPr>
      </p:pic>
      <p:pic>
        <p:nvPicPr>
          <p:cNvPr id="6" name="Google Shape;192;p32" descr="4 people bent over between rows of chairs, and holding onto the legs of the chairs. They have their hands covering the backs of their necks.">
            <a:extLst>
              <a:ext uri="{FF2B5EF4-FFF2-40B4-BE49-F238E27FC236}">
                <a16:creationId xmlns:a16="http://schemas.microsoft.com/office/drawing/2014/main" id="{1B27037B-F58A-45EF-B34F-CD420EE145DE}"/>
              </a:ext>
            </a:extLst>
          </p:cNvPr>
          <p:cNvPicPr preferRelativeResize="0"/>
          <p:nvPr/>
        </p:nvPicPr>
        <p:blipFill rotWithShape="1">
          <a:blip r:embed="rId4">
            <a:alphaModFix/>
          </a:blip>
          <a:srcRect/>
          <a:stretch/>
        </p:blipFill>
        <p:spPr>
          <a:xfrm>
            <a:off x="7671027" y="4002216"/>
            <a:ext cx="1981200" cy="1478161"/>
          </a:xfrm>
          <a:prstGeom prst="rect">
            <a:avLst/>
          </a:prstGeom>
          <a:noFill/>
          <a:ln>
            <a:noFill/>
          </a:ln>
        </p:spPr>
      </p:pic>
      <p:pic>
        <p:nvPicPr>
          <p:cNvPr id="7" name="Google Shape;193;p32" descr="Two people taking shelter under a table by covering the backs of their necks and holding on to the table's legs.">
            <a:extLst>
              <a:ext uri="{FF2B5EF4-FFF2-40B4-BE49-F238E27FC236}">
                <a16:creationId xmlns:a16="http://schemas.microsoft.com/office/drawing/2014/main" id="{C468BCAF-9B00-4DE3-9F32-1F24269B635B}"/>
              </a:ext>
            </a:extLst>
          </p:cNvPr>
          <p:cNvPicPr preferRelativeResize="0"/>
          <p:nvPr/>
        </p:nvPicPr>
        <p:blipFill rotWithShape="1">
          <a:blip r:embed="rId5">
            <a:alphaModFix/>
          </a:blip>
          <a:srcRect/>
          <a:stretch/>
        </p:blipFill>
        <p:spPr>
          <a:xfrm>
            <a:off x="9998811" y="4017094"/>
            <a:ext cx="1981200" cy="1474013"/>
          </a:xfrm>
          <a:prstGeom prst="rect">
            <a:avLst/>
          </a:prstGeom>
          <a:noFill/>
          <a:ln>
            <a:noFill/>
          </a:ln>
        </p:spPr>
      </p:pic>
    </p:spTree>
    <p:extLst>
      <p:ext uri="{BB962C8B-B14F-4D97-AF65-F5344CB8AC3E}">
        <p14:creationId xmlns:p14="http://schemas.microsoft.com/office/powerpoint/2010/main" val="831024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Adapt for Your Situation&#10;">
            <a:extLst>
              <a:ext uri="{FF2B5EF4-FFF2-40B4-BE49-F238E27FC236}">
                <a16:creationId xmlns:a16="http://schemas.microsoft.com/office/drawing/2014/main" id="{63230B78-2EB8-4CAF-AFA7-36830384F55E}"/>
              </a:ext>
            </a:extLst>
          </p:cNvPr>
          <p:cNvSpPr txBox="1"/>
          <p:nvPr/>
        </p:nvSpPr>
        <p:spPr>
          <a:xfrm>
            <a:off x="2678372" y="518193"/>
            <a:ext cx="7721221" cy="707886"/>
          </a:xfrm>
          <a:prstGeom prst="rect">
            <a:avLst/>
          </a:prstGeom>
          <a:noFill/>
        </p:spPr>
        <p:txBody>
          <a:bodyPr wrap="square">
            <a:spAutoFit/>
          </a:bodyPr>
          <a:lstStyle/>
          <a:p>
            <a:r>
              <a:rPr lang="en-US" sz="4000" b="1" dirty="0">
                <a:latin typeface="Verdana" panose="020B0604030504040204" pitchFamily="34" charset="0"/>
                <a:ea typeface="Verdana" panose="020B0604030504040204" pitchFamily="34" charset="0"/>
                <a:cs typeface="Century Gothic"/>
                <a:sym typeface="Century Gothic"/>
              </a:rPr>
              <a:t>Adapt for Your Situation</a:t>
            </a:r>
            <a:endParaRPr lang="en-US" sz="4000" dirty="0">
              <a:latin typeface="Verdana" panose="020B0604030504040204" pitchFamily="34" charset="0"/>
              <a:ea typeface="Verdana" panose="020B0604030504040204" pitchFamily="34" charset="0"/>
            </a:endParaRPr>
          </a:p>
        </p:txBody>
      </p:sp>
      <p:sp>
        <p:nvSpPr>
          <p:cNvPr id="4" name="Google Shape;190;p32" descr="If you cannot get back up again by yourself, do not drop to the ground. &#10;&#10;If using a wheelchair or walker, &#10;lock the wheels (or set the brake).&#10;&#10;Bend over and cover your head and neck with your arms/hands. You can also hold on to a book or other object over your head.&#10;Instruct other how to assist you.&#10;">
            <a:extLst>
              <a:ext uri="{FF2B5EF4-FFF2-40B4-BE49-F238E27FC236}">
                <a16:creationId xmlns:a16="http://schemas.microsoft.com/office/drawing/2014/main" id="{ABADEA67-5B19-4864-9E3B-D89302C0F7F0}"/>
              </a:ext>
            </a:extLst>
          </p:cNvPr>
          <p:cNvSpPr txBox="1">
            <a:spLocks/>
          </p:cNvSpPr>
          <p:nvPr/>
        </p:nvSpPr>
        <p:spPr>
          <a:xfrm>
            <a:off x="823568" y="883564"/>
            <a:ext cx="6505281" cy="43513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79400">
              <a:buSzPts val="1800"/>
              <a:buFont typeface="Arial"/>
              <a:buChar char="•"/>
            </a:pPr>
            <a:r>
              <a:rPr lang="en-US" sz="2400" dirty="0">
                <a:solidFill>
                  <a:schemeClr val="dk1"/>
                </a:solidFill>
                <a:latin typeface="Verdana"/>
                <a:ea typeface="Verdana"/>
                <a:cs typeface="Verdana"/>
                <a:sym typeface="Verdana"/>
              </a:rPr>
              <a:t>If you cannot get back up again by yourself, do not drop to the ground. </a:t>
            </a:r>
            <a:br>
              <a:rPr lang="en-US" sz="2400" dirty="0">
                <a:solidFill>
                  <a:schemeClr val="dk1"/>
                </a:solidFill>
                <a:latin typeface="Verdana"/>
                <a:ea typeface="Verdana"/>
                <a:cs typeface="Verdana"/>
                <a:sym typeface="Verdana"/>
              </a:rPr>
            </a:br>
            <a:endParaRPr lang="en-US" sz="2400" dirty="0">
              <a:solidFill>
                <a:schemeClr val="dk1"/>
              </a:solidFill>
              <a:latin typeface="Verdana"/>
              <a:ea typeface="Verdana"/>
              <a:cs typeface="Verdana"/>
              <a:sym typeface="Verdana"/>
            </a:endParaRPr>
          </a:p>
          <a:p>
            <a:pPr marL="800100" indent="-274638">
              <a:buSzPts val="1800"/>
              <a:buFont typeface="Arial"/>
              <a:buChar char="•"/>
            </a:pPr>
            <a:r>
              <a:rPr lang="en-US" sz="2400" dirty="0">
                <a:solidFill>
                  <a:schemeClr val="dk1"/>
                </a:solidFill>
                <a:latin typeface="Verdana"/>
                <a:ea typeface="Verdana"/>
                <a:cs typeface="Verdana"/>
                <a:sym typeface="Verdana"/>
              </a:rPr>
              <a:t>If using a wheelchair or walker, </a:t>
            </a:r>
            <a:br>
              <a:rPr lang="en-US" sz="2400" dirty="0">
                <a:solidFill>
                  <a:schemeClr val="dk1"/>
                </a:solidFill>
                <a:latin typeface="Verdana"/>
                <a:ea typeface="Verdana"/>
                <a:cs typeface="Verdana"/>
                <a:sym typeface="Verdana"/>
              </a:rPr>
            </a:br>
            <a:r>
              <a:rPr lang="en-US" sz="2400" b="1" dirty="0">
                <a:solidFill>
                  <a:schemeClr val="dk1"/>
                </a:solidFill>
                <a:latin typeface="Verdana"/>
                <a:ea typeface="Verdana"/>
                <a:cs typeface="Verdana"/>
                <a:sym typeface="Verdana"/>
              </a:rPr>
              <a:t>lock</a:t>
            </a:r>
            <a:r>
              <a:rPr lang="en-US" sz="2400" dirty="0">
                <a:solidFill>
                  <a:schemeClr val="dk1"/>
                </a:solidFill>
                <a:latin typeface="Verdana"/>
                <a:ea typeface="Verdana"/>
                <a:cs typeface="Verdana"/>
                <a:sym typeface="Verdana"/>
              </a:rPr>
              <a:t> the wheels (or set the brake).</a:t>
            </a:r>
            <a:endParaRPr lang="en-US" dirty="0"/>
          </a:p>
          <a:p>
            <a:pPr marL="457200" indent="-165100">
              <a:buSzPts val="1800"/>
              <a:buFont typeface="Arial"/>
              <a:buNone/>
            </a:pPr>
            <a:endParaRPr lang="en-US" sz="2400" dirty="0">
              <a:solidFill>
                <a:schemeClr val="dk1"/>
              </a:solidFill>
              <a:latin typeface="Verdana"/>
              <a:ea typeface="Verdana"/>
              <a:cs typeface="Verdana"/>
              <a:sym typeface="Verdana"/>
            </a:endParaRPr>
          </a:p>
          <a:p>
            <a:pPr marL="457200" indent="-279400">
              <a:buSzPts val="1800"/>
              <a:buFont typeface="Arial"/>
              <a:buChar char="•"/>
            </a:pPr>
            <a:r>
              <a:rPr lang="en-US" sz="2400" dirty="0">
                <a:solidFill>
                  <a:schemeClr val="dk1"/>
                </a:solidFill>
                <a:latin typeface="Verdana"/>
                <a:ea typeface="Verdana"/>
                <a:cs typeface="Verdana"/>
                <a:sym typeface="Verdana"/>
              </a:rPr>
              <a:t>Bend over and </a:t>
            </a:r>
            <a:r>
              <a:rPr lang="en-US" sz="2400" b="1" dirty="0">
                <a:solidFill>
                  <a:schemeClr val="dk1"/>
                </a:solidFill>
                <a:latin typeface="Verdana"/>
                <a:ea typeface="Verdana"/>
                <a:cs typeface="Verdana"/>
                <a:sym typeface="Verdana"/>
              </a:rPr>
              <a:t>cover</a:t>
            </a:r>
            <a:r>
              <a:rPr lang="en-US" sz="2400" dirty="0">
                <a:solidFill>
                  <a:schemeClr val="dk1"/>
                </a:solidFill>
                <a:latin typeface="Verdana"/>
                <a:ea typeface="Verdana"/>
                <a:cs typeface="Verdana"/>
                <a:sym typeface="Verdana"/>
              </a:rPr>
              <a:t> your head and neck with your arms/hands. You can also </a:t>
            </a:r>
            <a:r>
              <a:rPr lang="en-US" sz="2400" b="1" dirty="0">
                <a:solidFill>
                  <a:schemeClr val="dk1"/>
                </a:solidFill>
                <a:latin typeface="Verdana"/>
                <a:ea typeface="Verdana"/>
                <a:cs typeface="Verdana"/>
                <a:sym typeface="Verdana"/>
              </a:rPr>
              <a:t>hold</a:t>
            </a:r>
            <a:r>
              <a:rPr lang="en-US" sz="2400" dirty="0">
                <a:solidFill>
                  <a:schemeClr val="dk1"/>
                </a:solidFill>
                <a:latin typeface="Verdana"/>
                <a:ea typeface="Verdana"/>
                <a:cs typeface="Verdana"/>
                <a:sym typeface="Verdana"/>
              </a:rPr>
              <a:t> </a:t>
            </a:r>
            <a:r>
              <a:rPr lang="en-US" sz="2400" b="1" dirty="0">
                <a:solidFill>
                  <a:schemeClr val="dk1"/>
                </a:solidFill>
                <a:latin typeface="Verdana"/>
                <a:ea typeface="Verdana"/>
                <a:cs typeface="Verdana"/>
                <a:sym typeface="Verdana"/>
              </a:rPr>
              <a:t>on</a:t>
            </a:r>
            <a:r>
              <a:rPr lang="en-US" sz="2400" dirty="0">
                <a:solidFill>
                  <a:schemeClr val="dk1"/>
                </a:solidFill>
                <a:latin typeface="Verdana"/>
                <a:ea typeface="Verdana"/>
                <a:cs typeface="Verdana"/>
                <a:sym typeface="Verdana"/>
              </a:rPr>
              <a:t> to a book or other object over your head.</a:t>
            </a:r>
          </a:p>
          <a:p>
            <a:pPr marL="457200" indent="-279400">
              <a:buSzPts val="1800"/>
              <a:buFont typeface="Arial"/>
              <a:buChar char="•"/>
            </a:pPr>
            <a:r>
              <a:rPr lang="en-US" sz="2400" dirty="0">
                <a:solidFill>
                  <a:schemeClr val="dk1"/>
                </a:solidFill>
                <a:latin typeface="Verdana"/>
                <a:ea typeface="Verdana"/>
                <a:cs typeface="Verdana"/>
                <a:sym typeface="Verdana"/>
              </a:rPr>
              <a:t>Instruct others how to assist you.</a:t>
            </a:r>
            <a:endParaRPr lang="en-US" dirty="0"/>
          </a:p>
        </p:txBody>
      </p:sp>
      <p:pic>
        <p:nvPicPr>
          <p:cNvPr id="5" name="Google Shape;191;p32" descr="DROP, COVER, HOLD ON graphics with instructions for people who use canes, walkers and wheelchairs. ">
            <a:extLst>
              <a:ext uri="{FF2B5EF4-FFF2-40B4-BE49-F238E27FC236}">
                <a16:creationId xmlns:a16="http://schemas.microsoft.com/office/drawing/2014/main" id="{EFC86226-9843-4D91-B7AF-B934FE318C8F}"/>
              </a:ext>
            </a:extLst>
          </p:cNvPr>
          <p:cNvPicPr preferRelativeResize="0"/>
          <p:nvPr/>
        </p:nvPicPr>
        <p:blipFill rotWithShape="1">
          <a:blip r:embed="rId3">
            <a:alphaModFix/>
          </a:blip>
          <a:srcRect/>
          <a:stretch/>
        </p:blipFill>
        <p:spPr>
          <a:xfrm>
            <a:off x="7328849" y="1253331"/>
            <a:ext cx="4176214" cy="4874514"/>
          </a:xfrm>
          <a:prstGeom prst="rect">
            <a:avLst/>
          </a:prstGeom>
          <a:noFill/>
          <a:ln>
            <a:noFill/>
          </a:ln>
        </p:spPr>
      </p:pic>
    </p:spTree>
    <p:extLst>
      <p:ext uri="{BB962C8B-B14F-4D97-AF65-F5344CB8AC3E}">
        <p14:creationId xmlns:p14="http://schemas.microsoft.com/office/powerpoint/2010/main" val="244862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Drill Instructions&#10;">
            <a:extLst>
              <a:ext uri="{FF2B5EF4-FFF2-40B4-BE49-F238E27FC236}">
                <a16:creationId xmlns:a16="http://schemas.microsoft.com/office/drawing/2014/main" id="{F1F44793-2C69-4031-88B8-29C9EABF1D01}"/>
              </a:ext>
            </a:extLst>
          </p:cNvPr>
          <p:cNvSpPr txBox="1"/>
          <p:nvPr/>
        </p:nvSpPr>
        <p:spPr>
          <a:xfrm>
            <a:off x="3906671" y="381715"/>
            <a:ext cx="6093724" cy="769441"/>
          </a:xfrm>
          <a:prstGeom prst="rect">
            <a:avLst/>
          </a:prstGeom>
          <a:noFill/>
        </p:spPr>
        <p:txBody>
          <a:bodyPr wrap="square">
            <a:spAutoFit/>
          </a:bodyPr>
          <a:lstStyle/>
          <a:p>
            <a:r>
              <a:rPr lang="en-US" sz="4400" b="1" dirty="0">
                <a:latin typeface="Verdana" panose="020B0604030504040204" pitchFamily="34" charset="0"/>
                <a:ea typeface="Verdana" panose="020B0604030504040204" pitchFamily="34" charset="0"/>
                <a:cs typeface="Century Gothic"/>
                <a:sym typeface="Century Gothic"/>
              </a:rPr>
              <a:t>Drill Instructions</a:t>
            </a:r>
            <a:endParaRPr lang="en-US" sz="4400" dirty="0">
              <a:latin typeface="Verdana" panose="020B0604030504040204" pitchFamily="34" charset="0"/>
              <a:ea typeface="Verdana" panose="020B0604030504040204" pitchFamily="34" charset="0"/>
            </a:endParaRPr>
          </a:p>
        </p:txBody>
      </p:sp>
      <p:sp>
        <p:nvSpPr>
          <p:cNvPr id="4" name="Google Shape;208;p11" descr="Be careful: this is about practicing safety, safely – not about being fast.&#10;&#10;Distance Learning Drills:&#10;Tell your family or others nearby that you will be doing an earthquake drill. Invite them to practice with you.&#10;&#10;If you are using wired headphones, remove them now.&#10;&#10;Make sure you can hear instructions from your computer or tablet speaker.&#10;">
            <a:extLst>
              <a:ext uri="{FF2B5EF4-FFF2-40B4-BE49-F238E27FC236}">
                <a16:creationId xmlns:a16="http://schemas.microsoft.com/office/drawing/2014/main" id="{FE483972-508F-482C-8295-0EC76BE3AE9D}"/>
              </a:ext>
            </a:extLst>
          </p:cNvPr>
          <p:cNvSpPr/>
          <p:nvPr/>
        </p:nvSpPr>
        <p:spPr>
          <a:xfrm>
            <a:off x="859809" y="1123861"/>
            <a:ext cx="6093724" cy="517060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Verdana"/>
                <a:ea typeface="Verdana"/>
                <a:cs typeface="Verdana"/>
                <a:sym typeface="Verdana"/>
              </a:rPr>
              <a:t>Be careful: this is about practicing safety, </a:t>
            </a:r>
            <a:r>
              <a:rPr lang="en-US" sz="2200" b="1" i="0" u="none" strike="noStrike" cap="none" dirty="0">
                <a:solidFill>
                  <a:schemeClr val="dk1"/>
                </a:solidFill>
                <a:latin typeface="Verdana"/>
                <a:ea typeface="Verdana"/>
                <a:cs typeface="Verdana"/>
                <a:sym typeface="Verdana"/>
              </a:rPr>
              <a:t>safely</a:t>
            </a:r>
            <a:r>
              <a:rPr lang="en-US" sz="2200" b="0" i="0" u="none" strike="noStrike" cap="none" dirty="0">
                <a:solidFill>
                  <a:schemeClr val="dk1"/>
                </a:solidFill>
                <a:latin typeface="Verdana"/>
                <a:ea typeface="Verdana"/>
                <a:cs typeface="Verdana"/>
                <a:sym typeface="Verdana"/>
              </a:rPr>
              <a:t> – not about being fast.</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dk1"/>
              </a:solidFill>
              <a:latin typeface="Verdana"/>
              <a:ea typeface="Verdana"/>
              <a:cs typeface="Verdana"/>
              <a:sym typeface="Verdana"/>
            </a:endParaRPr>
          </a:p>
          <a:p>
            <a:pPr marL="342900" marR="0" lvl="0" indent="-3429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Verdana"/>
                <a:ea typeface="Verdana"/>
                <a:cs typeface="Verdana"/>
                <a:sym typeface="Verdana"/>
              </a:rPr>
              <a:t>Distance Learning Drills:</a:t>
            </a:r>
            <a:endParaRPr sz="1400" b="0" i="0" u="none" strike="noStrike" cap="none" dirty="0">
              <a:solidFill>
                <a:schemeClr val="dk1"/>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Verdana"/>
                <a:ea typeface="Verdana"/>
                <a:cs typeface="Verdana"/>
                <a:sym typeface="Verdana"/>
              </a:rPr>
              <a:t>Tell your family or others nearby that you will be doing an earthquake drill. Invite them to practice with you.</a:t>
            </a:r>
            <a:endParaRPr sz="1400" b="0" i="0" u="none" strike="noStrike" cap="none" dirty="0">
              <a:solidFill>
                <a:schemeClr val="dk1"/>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dk1"/>
              </a:solidFill>
              <a:latin typeface="Verdana"/>
              <a:ea typeface="Verdana"/>
              <a:cs typeface="Verdana"/>
              <a:sym typeface="Verdana"/>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Verdana"/>
                <a:ea typeface="Verdana"/>
                <a:cs typeface="Verdana"/>
                <a:sym typeface="Verdana"/>
              </a:rPr>
              <a:t>If you are using </a:t>
            </a:r>
            <a:r>
              <a:rPr lang="en-US" sz="2200" b="0" i="0" u="sng" strike="noStrike" cap="none" dirty="0">
                <a:solidFill>
                  <a:schemeClr val="dk1"/>
                </a:solidFill>
                <a:latin typeface="Verdana"/>
                <a:ea typeface="Verdana"/>
                <a:cs typeface="Verdana"/>
                <a:sym typeface="Verdana"/>
              </a:rPr>
              <a:t>wired</a:t>
            </a:r>
            <a:r>
              <a:rPr lang="en-US" sz="2200" b="0" i="0" u="none" strike="noStrike" cap="none" dirty="0">
                <a:solidFill>
                  <a:schemeClr val="dk1"/>
                </a:solidFill>
                <a:latin typeface="Verdana"/>
                <a:ea typeface="Verdana"/>
                <a:cs typeface="Verdana"/>
                <a:sym typeface="Verdana"/>
              </a:rPr>
              <a:t> headphones, remove them now.</a:t>
            </a:r>
            <a:endParaRPr sz="1400" b="0" i="0" u="none" strike="noStrike" cap="none" dirty="0">
              <a:solidFill>
                <a:schemeClr val="dk1"/>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dk1"/>
              </a:solidFill>
              <a:latin typeface="Verdana"/>
              <a:ea typeface="Verdana"/>
              <a:cs typeface="Verdana"/>
              <a:sym typeface="Verdana"/>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Verdana"/>
                <a:ea typeface="Verdana"/>
                <a:cs typeface="Verdana"/>
                <a:sym typeface="Verdana"/>
              </a:rPr>
              <a:t>Make sure you can hear instructions from your computer or tablet speaker.</a:t>
            </a:r>
            <a:endParaRPr sz="1400" b="0" i="0" u="none" strike="noStrike" cap="none" dirty="0">
              <a:solidFill>
                <a:schemeClr val="dk1"/>
              </a:solidFill>
              <a:latin typeface="Arial"/>
              <a:ea typeface="Arial"/>
              <a:cs typeface="Arial"/>
              <a:sym typeface="Arial"/>
            </a:endParaRPr>
          </a:p>
        </p:txBody>
      </p:sp>
      <p:pic>
        <p:nvPicPr>
          <p:cNvPr id="5" name="Google Shape;209;p11" descr="An adult and a child taking cover under a dining table with one hand covering the back of their neck and the other holding on to the table leg.">
            <a:extLst>
              <a:ext uri="{FF2B5EF4-FFF2-40B4-BE49-F238E27FC236}">
                <a16:creationId xmlns:a16="http://schemas.microsoft.com/office/drawing/2014/main" id="{2EEE2906-0B56-4F6F-A6D6-6E09F0619968}"/>
              </a:ext>
            </a:extLst>
          </p:cNvPr>
          <p:cNvPicPr preferRelativeResize="0"/>
          <p:nvPr/>
        </p:nvPicPr>
        <p:blipFill rotWithShape="1">
          <a:blip r:embed="rId3">
            <a:alphaModFix/>
          </a:blip>
          <a:srcRect/>
          <a:stretch/>
        </p:blipFill>
        <p:spPr>
          <a:xfrm>
            <a:off x="6673647" y="1161762"/>
            <a:ext cx="3653844" cy="2091345"/>
          </a:xfrm>
          <a:prstGeom prst="rect">
            <a:avLst/>
          </a:prstGeom>
          <a:noFill/>
          <a:ln>
            <a:noFill/>
          </a:ln>
        </p:spPr>
      </p:pic>
      <p:pic>
        <p:nvPicPr>
          <p:cNvPr id="6" name="Google Shape;210;p11" descr="A person on a reclining chair leaning forward and covering the back of their neck with both hands. Next to them on the floor is another person leaning forward and covering the back of their neck with one hand and holding on to the chair with the other.">
            <a:extLst>
              <a:ext uri="{FF2B5EF4-FFF2-40B4-BE49-F238E27FC236}">
                <a16:creationId xmlns:a16="http://schemas.microsoft.com/office/drawing/2014/main" id="{A6B4955E-3FD3-4CD3-9FF4-1042FEC7457C}"/>
              </a:ext>
            </a:extLst>
          </p:cNvPr>
          <p:cNvPicPr preferRelativeResize="0"/>
          <p:nvPr/>
        </p:nvPicPr>
        <p:blipFill rotWithShape="1">
          <a:blip r:embed="rId4">
            <a:alphaModFix/>
          </a:blip>
          <a:srcRect l="19937" r="13380"/>
          <a:stretch/>
        </p:blipFill>
        <p:spPr>
          <a:xfrm>
            <a:off x="9509014" y="2152276"/>
            <a:ext cx="2303249" cy="1727069"/>
          </a:xfrm>
          <a:prstGeom prst="rect">
            <a:avLst/>
          </a:prstGeom>
          <a:noFill/>
          <a:ln>
            <a:noFill/>
          </a:ln>
        </p:spPr>
      </p:pic>
      <p:pic>
        <p:nvPicPr>
          <p:cNvPr id="7" name="Google Shape;211;p11" descr="A picture of wired earbuds">
            <a:extLst>
              <a:ext uri="{FF2B5EF4-FFF2-40B4-BE49-F238E27FC236}">
                <a16:creationId xmlns:a16="http://schemas.microsoft.com/office/drawing/2014/main" id="{0577FF38-BFC9-46D9-AAAD-C751A14C5D7E}"/>
              </a:ext>
            </a:extLst>
          </p:cNvPr>
          <p:cNvPicPr preferRelativeResize="0"/>
          <p:nvPr/>
        </p:nvPicPr>
        <p:blipFill rotWithShape="1">
          <a:blip r:embed="rId5">
            <a:alphaModFix/>
          </a:blip>
          <a:srcRect/>
          <a:stretch/>
        </p:blipFill>
        <p:spPr>
          <a:xfrm>
            <a:off x="7492124" y="4241212"/>
            <a:ext cx="2016890" cy="1510721"/>
          </a:xfrm>
          <a:prstGeom prst="rect">
            <a:avLst/>
          </a:prstGeom>
          <a:noFill/>
          <a:ln>
            <a:noFill/>
          </a:ln>
        </p:spPr>
      </p:pic>
      <p:pic>
        <p:nvPicPr>
          <p:cNvPr id="8" name="Google Shape;212;p11" descr="A picture of wired headphones">
            <a:extLst>
              <a:ext uri="{FF2B5EF4-FFF2-40B4-BE49-F238E27FC236}">
                <a16:creationId xmlns:a16="http://schemas.microsoft.com/office/drawing/2014/main" id="{224875F0-1418-4E39-AD1F-49D46F6A97A7}"/>
              </a:ext>
            </a:extLst>
          </p:cNvPr>
          <p:cNvPicPr preferRelativeResize="0"/>
          <p:nvPr/>
        </p:nvPicPr>
        <p:blipFill rotWithShape="1">
          <a:blip r:embed="rId6">
            <a:alphaModFix/>
          </a:blip>
          <a:srcRect/>
          <a:stretch/>
        </p:blipFill>
        <p:spPr>
          <a:xfrm>
            <a:off x="10000395" y="4088752"/>
            <a:ext cx="1540414" cy="1540414"/>
          </a:xfrm>
          <a:prstGeom prst="rect">
            <a:avLst/>
          </a:prstGeom>
          <a:noFill/>
          <a:ln>
            <a:noFill/>
          </a:ln>
        </p:spPr>
      </p:pic>
      <p:sp>
        <p:nvSpPr>
          <p:cNvPr id="9" name="Google Shape;213;p11" descr="Disconnect wired headphones&#10;">
            <a:extLst>
              <a:ext uri="{FF2B5EF4-FFF2-40B4-BE49-F238E27FC236}">
                <a16:creationId xmlns:a16="http://schemas.microsoft.com/office/drawing/2014/main" id="{42D10AB3-42BC-47ED-B3E5-BE2E5AC8B245}"/>
              </a:ext>
            </a:extLst>
          </p:cNvPr>
          <p:cNvSpPr txBox="1"/>
          <p:nvPr/>
        </p:nvSpPr>
        <p:spPr>
          <a:xfrm>
            <a:off x="7181037" y="5855554"/>
            <a:ext cx="4952896" cy="400043"/>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Verdana"/>
                <a:ea typeface="Verdana"/>
                <a:cs typeface="Verdana"/>
                <a:sym typeface="Verdana"/>
              </a:rPr>
              <a:t>Disconnect wired headphones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27337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Time to ShakeOut!&#10;">
            <a:extLst>
              <a:ext uri="{FF2B5EF4-FFF2-40B4-BE49-F238E27FC236}">
                <a16:creationId xmlns:a16="http://schemas.microsoft.com/office/drawing/2014/main" id="{91F4057C-0721-4EEB-A560-10C03AC194E9}"/>
              </a:ext>
            </a:extLst>
          </p:cNvPr>
          <p:cNvSpPr txBox="1"/>
          <p:nvPr/>
        </p:nvSpPr>
        <p:spPr>
          <a:xfrm>
            <a:off x="3046863" y="409012"/>
            <a:ext cx="6093724" cy="646331"/>
          </a:xfrm>
          <a:prstGeom prst="rect">
            <a:avLst/>
          </a:prstGeom>
          <a:noFill/>
        </p:spPr>
        <p:txBody>
          <a:bodyPr wrap="square">
            <a:spAutoFit/>
          </a:bodyPr>
          <a:lstStyle/>
          <a:p>
            <a:r>
              <a:rPr lang="en-US" sz="3600" b="1" dirty="0">
                <a:latin typeface="Verdana" panose="020B0604030504040204" pitchFamily="34" charset="0"/>
                <a:ea typeface="Verdana" panose="020B0604030504040204" pitchFamily="34" charset="0"/>
                <a:cs typeface="Century Gothic"/>
                <a:sym typeface="Century Gothic"/>
              </a:rPr>
              <a:t>Time to ShakeOut!</a:t>
            </a:r>
            <a:endParaRPr lang="en-US" sz="3600" dirty="0">
              <a:latin typeface="Verdana" panose="020B0604030504040204" pitchFamily="34" charset="0"/>
              <a:ea typeface="Verdana" panose="020B0604030504040204" pitchFamily="34" charset="0"/>
            </a:endParaRPr>
          </a:p>
        </p:txBody>
      </p:sp>
      <p:pic>
        <p:nvPicPr>
          <p:cNvPr id="4" name="Google Shape;211;p13" descr="DROP, COVER, HOLD ON Graphic. A person dropping on the floor, covering the back of their neck and taking shelter under a table.">
            <a:extLst>
              <a:ext uri="{FF2B5EF4-FFF2-40B4-BE49-F238E27FC236}">
                <a16:creationId xmlns:a16="http://schemas.microsoft.com/office/drawing/2014/main" id="{FEC6F732-B021-4793-9D7B-7F1BE088E23A}"/>
              </a:ext>
            </a:extLst>
          </p:cNvPr>
          <p:cNvPicPr preferRelativeResize="0"/>
          <p:nvPr/>
        </p:nvPicPr>
        <p:blipFill rotWithShape="1">
          <a:blip r:embed="rId5">
            <a:alphaModFix/>
          </a:blip>
          <a:srcRect/>
          <a:stretch/>
        </p:blipFill>
        <p:spPr>
          <a:xfrm>
            <a:off x="2001908" y="1277414"/>
            <a:ext cx="8183634" cy="2686367"/>
          </a:xfrm>
          <a:prstGeom prst="rect">
            <a:avLst/>
          </a:prstGeom>
          <a:noFill/>
          <a:ln>
            <a:noFill/>
          </a:ln>
        </p:spPr>
      </p:pic>
      <p:sp>
        <p:nvSpPr>
          <p:cNvPr id="5" name="Google Shape;210;p13" descr="ShakeOut 60-second Drill Narration (with Sound Effects)&#10; &#10;                (Click speaker to Play)&#10;">
            <a:extLst>
              <a:ext uri="{FF2B5EF4-FFF2-40B4-BE49-F238E27FC236}">
                <a16:creationId xmlns:a16="http://schemas.microsoft.com/office/drawing/2014/main" id="{67ACB0CA-4E4E-4A7A-A93C-298F73B52B89}"/>
              </a:ext>
            </a:extLst>
          </p:cNvPr>
          <p:cNvSpPr txBox="1"/>
          <p:nvPr/>
        </p:nvSpPr>
        <p:spPr>
          <a:xfrm>
            <a:off x="2421844" y="4508311"/>
            <a:ext cx="805142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ShakeOut 60-second Drill Narration (with Sound Effects)</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E4782"/>
                </a:solidFill>
                <a:latin typeface="Arial"/>
                <a:ea typeface="Arial"/>
                <a:cs typeface="Arial"/>
                <a:sym typeface="Arial"/>
              </a:rPr>
              <a:t> </a:t>
            </a:r>
            <a:br>
              <a:rPr lang="en-US" sz="2400" b="0" i="0" u="none" strike="noStrike" cap="none" dirty="0">
                <a:solidFill>
                  <a:srgbClr val="0E4782"/>
                </a:solidFill>
                <a:latin typeface="Arial"/>
                <a:ea typeface="Arial"/>
                <a:cs typeface="Arial"/>
                <a:sym typeface="Arial"/>
              </a:rPr>
            </a:br>
            <a:r>
              <a:rPr lang="en-US" sz="2400" b="0" i="0" u="none" strike="noStrike" cap="none" dirty="0">
                <a:solidFill>
                  <a:srgbClr val="0E4782"/>
                </a:solidFill>
                <a:latin typeface="Arial"/>
                <a:ea typeface="Arial"/>
                <a:cs typeface="Arial"/>
                <a:sym typeface="Arial"/>
              </a:rPr>
              <a:t>                (Click speaker to Play)</a:t>
            </a:r>
            <a:endParaRPr sz="1400" b="0" i="0" u="none" strike="noStrike" cap="none" dirty="0">
              <a:solidFill>
                <a:srgbClr val="0E478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0E4782"/>
              </a:solidFill>
              <a:latin typeface="Arial"/>
              <a:ea typeface="Arial"/>
              <a:cs typeface="Arial"/>
              <a:sym typeface="Arial"/>
            </a:endParaRPr>
          </a:p>
        </p:txBody>
      </p:sp>
      <p:pic>
        <p:nvPicPr>
          <p:cNvPr id="7" name="ShakeOutDrillBroadcastEnglish.mp3" descr="Speaker to Play with Sound effects">
            <a:hlinkClick r:id="" action="ppaction://media"/>
            <a:extLst>
              <a:ext uri="{FF2B5EF4-FFF2-40B4-BE49-F238E27FC236}">
                <a16:creationId xmlns:a16="http://schemas.microsoft.com/office/drawing/2014/main" id="{B1629145-0347-40BF-8B65-251CBDF6D6CD}"/>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duotone>
              <a:prstClr val="black"/>
              <a:schemeClr val="accent1">
                <a:tint val="45000"/>
                <a:satMod val="400000"/>
              </a:schemeClr>
            </a:duotone>
            <a:alphaModFix/>
            <a:extLst>
              <a:ext uri="{BEBA8EAE-BF5A-486C-A8C5-ECC9F3942E4B}">
                <a14:imgProps xmlns:a14="http://schemas.microsoft.com/office/drawing/2010/main">
                  <a14:imgLayer r:embed="rId7">
                    <a14:imgEffect>
                      <a14:sharpenSoften amount="32000"/>
                    </a14:imgEffect>
                    <a14:imgEffect>
                      <a14:colorTemperature colorTemp="4700"/>
                    </a14:imgEffect>
                    <a14:imgEffect>
                      <a14:saturation sat="120000"/>
                    </a14:imgEffect>
                  </a14:imgLayer>
                </a14:imgProps>
              </a:ext>
            </a:extLst>
          </a:blip>
          <a:srcRect/>
          <a:stretch/>
        </p:blipFill>
        <p:spPr>
          <a:xfrm>
            <a:off x="4027053" y="5492668"/>
            <a:ext cx="812800" cy="812800"/>
          </a:xfrm>
          <a:prstGeom prst="rect">
            <a:avLst/>
          </a:prstGeom>
          <a:noFill/>
          <a:ln w="12700">
            <a:noFill/>
          </a:ln>
        </p:spPr>
      </p:pic>
    </p:spTree>
    <p:extLst>
      <p:ext uri="{BB962C8B-B14F-4D97-AF65-F5344CB8AC3E}">
        <p14:creationId xmlns:p14="http://schemas.microsoft.com/office/powerpoint/2010/main" val="327943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11;p13" descr="DROP, COVER, HOLD ON Graphic. A person dropping on the floor, covering the back of their neck and taking shelter under a table.">
            <a:extLst>
              <a:ext uri="{FF2B5EF4-FFF2-40B4-BE49-F238E27FC236}">
                <a16:creationId xmlns:a16="http://schemas.microsoft.com/office/drawing/2014/main" id="{9F55D25E-82D4-4D18-83D0-D1FA5E8B3CB7}"/>
              </a:ext>
            </a:extLst>
          </p:cNvPr>
          <p:cNvPicPr preferRelativeResize="0"/>
          <p:nvPr/>
        </p:nvPicPr>
        <p:blipFill rotWithShape="1">
          <a:blip r:embed="rId5">
            <a:alphaModFix/>
          </a:blip>
          <a:srcRect/>
          <a:stretch/>
        </p:blipFill>
        <p:spPr>
          <a:xfrm>
            <a:off x="2111090" y="1599486"/>
            <a:ext cx="8183634" cy="2686367"/>
          </a:xfrm>
          <a:prstGeom prst="rect">
            <a:avLst/>
          </a:prstGeom>
          <a:noFill/>
          <a:ln>
            <a:noFill/>
          </a:ln>
        </p:spPr>
      </p:pic>
      <p:sp>
        <p:nvSpPr>
          <p:cNvPr id="3" name="TextBox 2" descr="Time to ShakeOut!&#10;">
            <a:extLst>
              <a:ext uri="{FF2B5EF4-FFF2-40B4-BE49-F238E27FC236}">
                <a16:creationId xmlns:a16="http://schemas.microsoft.com/office/drawing/2014/main" id="{FA40A981-C714-41EA-813A-23AD83566D0E}"/>
              </a:ext>
            </a:extLst>
          </p:cNvPr>
          <p:cNvSpPr txBox="1"/>
          <p:nvPr/>
        </p:nvSpPr>
        <p:spPr>
          <a:xfrm>
            <a:off x="3156045" y="572785"/>
            <a:ext cx="6093724" cy="646331"/>
          </a:xfrm>
          <a:prstGeom prst="rect">
            <a:avLst/>
          </a:prstGeom>
          <a:noFill/>
        </p:spPr>
        <p:txBody>
          <a:bodyPr wrap="square">
            <a:spAutoFit/>
          </a:bodyPr>
          <a:lstStyle/>
          <a:p>
            <a:r>
              <a:rPr lang="en-US" sz="3600" b="1" dirty="0">
                <a:latin typeface="Verdana" panose="020B0604030504040204" pitchFamily="34" charset="0"/>
                <a:ea typeface="Verdana" panose="020B0604030504040204" pitchFamily="34" charset="0"/>
                <a:cs typeface="Century Gothic"/>
                <a:sym typeface="Century Gothic"/>
              </a:rPr>
              <a:t>Time to ShakeOut!</a:t>
            </a:r>
            <a:endParaRPr lang="en-US" sz="3600" dirty="0">
              <a:latin typeface="Verdana" panose="020B0604030504040204" pitchFamily="34" charset="0"/>
              <a:ea typeface="Verdana" panose="020B0604030504040204" pitchFamily="34" charset="0"/>
            </a:endParaRPr>
          </a:p>
        </p:txBody>
      </p:sp>
      <p:sp>
        <p:nvSpPr>
          <p:cNvPr id="4" name="Google Shape;219;p33" descr="ShakeOut 60-second Drill Narration (no Sound Effects)&#10; &#10;                (Click speaker to Play)&#10;">
            <a:extLst>
              <a:ext uri="{FF2B5EF4-FFF2-40B4-BE49-F238E27FC236}">
                <a16:creationId xmlns:a16="http://schemas.microsoft.com/office/drawing/2014/main" id="{9F21F4A6-068A-417F-8A98-6FC0A438121F}"/>
              </a:ext>
            </a:extLst>
          </p:cNvPr>
          <p:cNvSpPr txBox="1"/>
          <p:nvPr/>
        </p:nvSpPr>
        <p:spPr>
          <a:xfrm>
            <a:off x="2618324" y="4666223"/>
            <a:ext cx="76764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ShakeOut 60-second Drill Narration (no Sound Effects)</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E4782"/>
                </a:solidFill>
                <a:latin typeface="Arial"/>
                <a:ea typeface="Arial"/>
                <a:cs typeface="Arial"/>
                <a:sym typeface="Arial"/>
              </a:rPr>
              <a:t> </a:t>
            </a:r>
            <a:br>
              <a:rPr lang="en-US" sz="2400" b="0" i="0" u="none" strike="noStrike" cap="none" dirty="0">
                <a:solidFill>
                  <a:srgbClr val="0E4782"/>
                </a:solidFill>
                <a:latin typeface="Arial"/>
                <a:ea typeface="Arial"/>
                <a:cs typeface="Arial"/>
                <a:sym typeface="Arial"/>
              </a:rPr>
            </a:br>
            <a:r>
              <a:rPr lang="en-US" sz="2400" b="0" i="0" u="none" strike="noStrike" cap="none" dirty="0">
                <a:solidFill>
                  <a:srgbClr val="0E4782"/>
                </a:solidFill>
                <a:latin typeface="Arial"/>
                <a:ea typeface="Arial"/>
                <a:cs typeface="Arial"/>
                <a:sym typeface="Arial"/>
              </a:rPr>
              <a:t>                (Click speaker to Play)</a:t>
            </a:r>
            <a:endParaRPr sz="1400" b="0" i="0" u="none" strike="noStrike" cap="none" dirty="0">
              <a:solidFill>
                <a:srgbClr val="0E478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0E4782"/>
              </a:solidFill>
              <a:latin typeface="Arial"/>
              <a:ea typeface="Arial"/>
              <a:cs typeface="Arial"/>
              <a:sym typeface="Arial"/>
            </a:endParaRPr>
          </a:p>
        </p:txBody>
      </p:sp>
      <p:pic>
        <p:nvPicPr>
          <p:cNvPr id="5" name="ShakeOutDrillBroadcastEnglish_NoSoundEffects.mp3">
            <a:hlinkClick r:id="" action="ppaction://media"/>
            <a:extLst>
              <a:ext uri="{FF2B5EF4-FFF2-40B4-BE49-F238E27FC236}">
                <a16:creationId xmlns:a16="http://schemas.microsoft.com/office/drawing/2014/main" id="{6E41AAB5-DAF7-4A53-9397-3ED805111EEE}"/>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4427517" y="5243423"/>
            <a:ext cx="812800" cy="812800"/>
          </a:xfrm>
          <a:prstGeom prst="rect">
            <a:avLst/>
          </a:prstGeom>
        </p:spPr>
      </p:pic>
    </p:spTree>
    <p:extLst>
      <p:ext uri="{BB962C8B-B14F-4D97-AF65-F5344CB8AC3E}">
        <p14:creationId xmlns:p14="http://schemas.microsoft.com/office/powerpoint/2010/main" val="271855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Time to ShakeOut!&#10;">
            <a:extLst>
              <a:ext uri="{FF2B5EF4-FFF2-40B4-BE49-F238E27FC236}">
                <a16:creationId xmlns:a16="http://schemas.microsoft.com/office/drawing/2014/main" id="{3999B5D7-16FE-45D9-9CB7-8530C5A11F75}"/>
              </a:ext>
            </a:extLst>
          </p:cNvPr>
          <p:cNvSpPr txBox="1"/>
          <p:nvPr/>
        </p:nvSpPr>
        <p:spPr>
          <a:xfrm>
            <a:off x="3333466" y="348826"/>
            <a:ext cx="6093724" cy="646331"/>
          </a:xfrm>
          <a:prstGeom prst="rect">
            <a:avLst/>
          </a:prstGeom>
          <a:noFill/>
        </p:spPr>
        <p:txBody>
          <a:bodyPr wrap="square">
            <a:spAutoFit/>
          </a:bodyPr>
          <a:lstStyle/>
          <a:p>
            <a:r>
              <a:rPr lang="en-US" sz="3600" b="1" dirty="0">
                <a:latin typeface="Verdana" panose="020B0604030504040204" pitchFamily="34" charset="0"/>
                <a:ea typeface="Verdana" panose="020B0604030504040204" pitchFamily="34" charset="0"/>
                <a:cs typeface="Century Gothic"/>
                <a:sym typeface="Century Gothic"/>
              </a:rPr>
              <a:t>Time to ShakeOut!</a:t>
            </a:r>
            <a:endParaRPr lang="en-US" sz="3600" dirty="0">
              <a:latin typeface="Verdana" panose="020B0604030504040204" pitchFamily="34" charset="0"/>
              <a:ea typeface="Verdana" panose="020B0604030504040204" pitchFamily="34" charset="0"/>
            </a:endParaRPr>
          </a:p>
        </p:txBody>
      </p:sp>
      <p:sp>
        <p:nvSpPr>
          <p:cNvPr id="3" name="Google Shape;228;p14" descr="This is an earthquake drill. Right now, DROP, COVER, AND HOLD ON. &#10;DROP to the floor now. During a large earthquake, the ground might &#10;jerk strongly and knock you down.&#10;Take COVER under something sturdy, to protect yourself from objects that might be thrown across the room.&#10;HOLD ON to your shelter until the shaking stops.&#10;If you can’t get under something, bend over and protect your head and neck with your arms.  &#10;Now look around. What objects might fall or be thrown at you, that you should secure in place before a real earthquake?&#10;Finally, a strong earthquake may generate a tsunami. If you're near the ocean during an earthquake, DROP, COVER, and HOLD ON, then quickly walk to high ground after the shaking stops.&#10;This drill is over. Thank you for taking part in the Great ShakeOut!">
            <a:extLst>
              <a:ext uri="{FF2B5EF4-FFF2-40B4-BE49-F238E27FC236}">
                <a16:creationId xmlns:a16="http://schemas.microsoft.com/office/drawing/2014/main" id="{23AD7B47-7E95-4BD5-B867-B952AE61C137}"/>
              </a:ext>
            </a:extLst>
          </p:cNvPr>
          <p:cNvSpPr txBox="1"/>
          <p:nvPr/>
        </p:nvSpPr>
        <p:spPr>
          <a:xfrm>
            <a:off x="1009934" y="1056478"/>
            <a:ext cx="7219666" cy="4847390"/>
          </a:xfrm>
          <a:prstGeom prst="rect">
            <a:avLst/>
          </a:prstGeom>
          <a:noFill/>
          <a:ln>
            <a:noFill/>
          </a:ln>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400" b="0" i="0" u="none" strike="noStrike" cap="none" dirty="0">
                <a:solidFill>
                  <a:schemeClr val="dk1"/>
                </a:solidFill>
                <a:latin typeface="Verdana"/>
                <a:ea typeface="Verdana"/>
                <a:cs typeface="Verdana"/>
                <a:sym typeface="Verdana"/>
              </a:rPr>
              <a:t>This is an earthquake drill. Right now, DROP, COVER, AND HOLD ON. </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400" b="1" i="0" u="none" strike="noStrike" cap="none" dirty="0">
                <a:solidFill>
                  <a:schemeClr val="dk1"/>
                </a:solidFill>
                <a:latin typeface="Verdana"/>
                <a:ea typeface="Verdana"/>
                <a:cs typeface="Verdana"/>
                <a:sym typeface="Verdana"/>
              </a:rPr>
              <a:t>DROP</a:t>
            </a:r>
            <a:r>
              <a:rPr lang="en-US" sz="1400" b="0" i="0" u="none" strike="noStrike" cap="none" dirty="0">
                <a:solidFill>
                  <a:schemeClr val="dk1"/>
                </a:solidFill>
                <a:latin typeface="Verdana"/>
                <a:ea typeface="Verdana"/>
                <a:cs typeface="Verdana"/>
                <a:sym typeface="Verdana"/>
              </a:rPr>
              <a:t> to the floor now. During a large earthquake, the ground might </a:t>
            </a:r>
            <a:br>
              <a:rPr lang="en-US" sz="1400" b="0" i="0" u="none" strike="noStrike" cap="none" dirty="0">
                <a:solidFill>
                  <a:schemeClr val="dk1"/>
                </a:solidFill>
                <a:latin typeface="Verdana"/>
                <a:ea typeface="Verdana"/>
                <a:cs typeface="Verdana"/>
                <a:sym typeface="Verdana"/>
              </a:rPr>
            </a:br>
            <a:r>
              <a:rPr lang="en-US" sz="1400" b="0" i="0" u="none" strike="noStrike" cap="none" dirty="0">
                <a:solidFill>
                  <a:schemeClr val="dk1"/>
                </a:solidFill>
                <a:latin typeface="Verdana"/>
                <a:ea typeface="Verdana"/>
                <a:cs typeface="Verdana"/>
                <a:sym typeface="Verdana"/>
              </a:rPr>
              <a:t>jerk strongly and knock you down.</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400" b="0" i="0" u="none" strike="noStrike" cap="none" dirty="0">
                <a:solidFill>
                  <a:schemeClr val="dk1"/>
                </a:solidFill>
                <a:latin typeface="Verdana"/>
                <a:ea typeface="Verdana"/>
                <a:cs typeface="Verdana"/>
                <a:sym typeface="Verdana"/>
              </a:rPr>
              <a:t>Take </a:t>
            </a:r>
            <a:r>
              <a:rPr lang="en-US" sz="1400" b="1" i="0" u="none" strike="noStrike" cap="none" dirty="0">
                <a:solidFill>
                  <a:schemeClr val="dk1"/>
                </a:solidFill>
                <a:latin typeface="Verdana"/>
                <a:ea typeface="Verdana"/>
                <a:cs typeface="Verdana"/>
                <a:sym typeface="Verdana"/>
              </a:rPr>
              <a:t>COVER</a:t>
            </a:r>
            <a:r>
              <a:rPr lang="en-US" sz="1400" b="0" i="0" u="none" strike="noStrike" cap="none" dirty="0">
                <a:solidFill>
                  <a:schemeClr val="dk1"/>
                </a:solidFill>
                <a:latin typeface="Verdana"/>
                <a:ea typeface="Verdana"/>
                <a:cs typeface="Verdana"/>
                <a:sym typeface="Verdana"/>
              </a:rPr>
              <a:t> under something sturdy, to protect yourself from objects that might be thrown across the room.</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400" b="1" i="0" u="none" strike="noStrike" cap="none" dirty="0">
                <a:solidFill>
                  <a:schemeClr val="dk1"/>
                </a:solidFill>
                <a:latin typeface="Verdana"/>
                <a:ea typeface="Verdana"/>
                <a:cs typeface="Verdana"/>
                <a:sym typeface="Verdana"/>
              </a:rPr>
              <a:t>HOLD ON </a:t>
            </a:r>
            <a:r>
              <a:rPr lang="en-US" sz="1400" b="0" i="0" u="none" strike="noStrike" cap="none" dirty="0">
                <a:solidFill>
                  <a:schemeClr val="dk1"/>
                </a:solidFill>
                <a:latin typeface="Verdana"/>
                <a:ea typeface="Verdana"/>
                <a:cs typeface="Verdana"/>
                <a:sym typeface="Verdana"/>
              </a:rPr>
              <a:t>to your shelter until the shaking stops.</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400" b="0" i="0" u="none" strike="noStrike" cap="none" dirty="0">
                <a:solidFill>
                  <a:schemeClr val="dk1"/>
                </a:solidFill>
                <a:latin typeface="Verdana"/>
                <a:ea typeface="Verdana"/>
                <a:cs typeface="Verdana"/>
                <a:sym typeface="Verdana"/>
              </a:rPr>
              <a:t>If you can’t get under something, bend over and protect your head and neck with your arms.  </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400" b="0" i="0" u="none" strike="noStrike" cap="none" dirty="0">
                <a:solidFill>
                  <a:schemeClr val="dk1"/>
                </a:solidFill>
                <a:latin typeface="Verdana"/>
                <a:ea typeface="Verdana"/>
                <a:cs typeface="Verdana"/>
                <a:sym typeface="Verdana"/>
              </a:rPr>
              <a:t>Now look around. What objects might fall or be thrown at you, that you should secure in place before a real earthquake?</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400" b="0" i="0" u="none" strike="noStrike" cap="none" dirty="0">
                <a:solidFill>
                  <a:schemeClr val="dk1"/>
                </a:solidFill>
                <a:latin typeface="Verdana"/>
                <a:ea typeface="Verdana"/>
                <a:cs typeface="Verdana"/>
                <a:sym typeface="Verdana"/>
              </a:rPr>
              <a:t>Finally, a strong earthquake may generate a tsunami. If you're near the ocean during an earthquake, DROP, COVER, and HOLD ON, then quickly walk to high ground after the shaking stops.</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400" b="0" i="0" u="none" strike="noStrike" cap="none" dirty="0">
                <a:solidFill>
                  <a:schemeClr val="dk1"/>
                </a:solidFill>
                <a:latin typeface="Verdana"/>
                <a:ea typeface="Verdana"/>
                <a:cs typeface="Verdana"/>
                <a:sym typeface="Verdana"/>
              </a:rPr>
              <a:t>This drill is over. Thank you for taking part in the Great ShakeOut!</a:t>
            </a:r>
            <a:endParaRPr sz="1400" b="0" i="0" u="none" strike="noStrike" cap="none" dirty="0">
              <a:solidFill>
                <a:schemeClr val="dk1"/>
              </a:solidFill>
              <a:latin typeface="Arial"/>
              <a:ea typeface="Arial"/>
              <a:cs typeface="Arial"/>
              <a:sym typeface="Arial"/>
            </a:endParaRPr>
          </a:p>
        </p:txBody>
      </p:sp>
      <p:pic>
        <p:nvPicPr>
          <p:cNvPr id="4" name="Google Shape;191;p32" descr="DROP, COVER, HOLD ON graphics with instructions for people who use canes, walkers and wheelchairs. ">
            <a:extLst>
              <a:ext uri="{FF2B5EF4-FFF2-40B4-BE49-F238E27FC236}">
                <a16:creationId xmlns:a16="http://schemas.microsoft.com/office/drawing/2014/main" id="{E2704FDD-3B47-4A74-B965-CFAB8B25A990}"/>
              </a:ext>
            </a:extLst>
          </p:cNvPr>
          <p:cNvPicPr preferRelativeResize="0"/>
          <p:nvPr/>
        </p:nvPicPr>
        <p:blipFill rotWithShape="1">
          <a:blip r:embed="rId3">
            <a:alphaModFix/>
          </a:blip>
          <a:srcRect/>
          <a:stretch/>
        </p:blipFill>
        <p:spPr>
          <a:xfrm>
            <a:off x="8393744" y="773599"/>
            <a:ext cx="3601170" cy="5412409"/>
          </a:xfrm>
          <a:prstGeom prst="rect">
            <a:avLst/>
          </a:prstGeom>
          <a:noFill/>
          <a:ln>
            <a:noFill/>
          </a:ln>
        </p:spPr>
      </p:pic>
    </p:spTree>
    <p:extLst>
      <p:ext uri="{BB962C8B-B14F-4D97-AF65-F5344CB8AC3E}">
        <p14:creationId xmlns:p14="http://schemas.microsoft.com/office/powerpoint/2010/main" val="3432866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Discussion">
            <a:extLst>
              <a:ext uri="{FF2B5EF4-FFF2-40B4-BE49-F238E27FC236}">
                <a16:creationId xmlns:a16="http://schemas.microsoft.com/office/drawing/2014/main" id="{3999B5D7-16FE-45D9-9CB7-8530C5A11F75}"/>
              </a:ext>
            </a:extLst>
          </p:cNvPr>
          <p:cNvSpPr txBox="1"/>
          <p:nvPr/>
        </p:nvSpPr>
        <p:spPr>
          <a:xfrm>
            <a:off x="4619767" y="348826"/>
            <a:ext cx="3173105" cy="646331"/>
          </a:xfrm>
          <a:prstGeom prst="rect">
            <a:avLst/>
          </a:prstGeom>
          <a:noFill/>
        </p:spPr>
        <p:txBody>
          <a:bodyPr wrap="square">
            <a:spAutoFit/>
          </a:bodyPr>
          <a:lstStyle/>
          <a:p>
            <a:r>
              <a:rPr lang="en-US" sz="3600" b="1" dirty="0">
                <a:latin typeface="Verdana" panose="020B0604030504040204" pitchFamily="34" charset="0"/>
                <a:ea typeface="Verdana" panose="020B0604030504040204" pitchFamily="34" charset="0"/>
                <a:cs typeface="Century Gothic"/>
                <a:sym typeface="Century Gothic"/>
              </a:rPr>
              <a:t>Discussion</a:t>
            </a:r>
            <a:endParaRPr lang="en-US" sz="3600" dirty="0">
              <a:latin typeface="Verdana" panose="020B0604030504040204" pitchFamily="34" charset="0"/>
              <a:ea typeface="Verdana" panose="020B0604030504040204" pitchFamily="34" charset="0"/>
            </a:endParaRPr>
          </a:p>
        </p:txBody>
      </p:sp>
      <p:sp>
        <p:nvSpPr>
          <p:cNvPr id="3" name="Google Shape;228;p14" descr="What did you learn by practicing how to protect yourself?&#10;What might fall on you or others if a real earthquake happened now-right now? How might you move or secure those items so they wont cause injury?&#10;If power goes out in your area for several days or more, how long will cell phone batteries last? Do you have a “powerbank” charger for phones?&#10;How would you contact your family or others? Communicating via text or apps may be possible when calls are not&#10;What should you have in a disaster supplies kit?&#10;&#10;Learn more: Ready.gov  or EarthquakeCountry.org/Sevensteps&#10;">
            <a:extLst>
              <a:ext uri="{FF2B5EF4-FFF2-40B4-BE49-F238E27FC236}">
                <a16:creationId xmlns:a16="http://schemas.microsoft.com/office/drawing/2014/main" id="{23AD7B47-7E95-4BD5-B867-B952AE61C137}"/>
              </a:ext>
            </a:extLst>
          </p:cNvPr>
          <p:cNvSpPr txBox="1"/>
          <p:nvPr/>
        </p:nvSpPr>
        <p:spPr>
          <a:xfrm>
            <a:off x="586854" y="1056478"/>
            <a:ext cx="11368585" cy="4739668"/>
          </a:xfrm>
          <a:prstGeom prst="rect">
            <a:avLst/>
          </a:prstGeom>
          <a:noFill/>
          <a:ln>
            <a:noFill/>
          </a:ln>
        </p:spPr>
        <p:txBody>
          <a:bodyPr spcFirstLastPara="1" wrap="square" lIns="91350" tIns="45675" rIns="91350" bIns="45675" anchor="t" anchorCtr="0">
            <a:spAutoFit/>
          </a:bodyPr>
          <a:lstStyle/>
          <a:p>
            <a:pPr marL="342900" marR="0" lvl="0" indent="-342900" algn="l" rtl="0">
              <a:lnSpc>
                <a:spcPct val="100000"/>
              </a:lnSpc>
              <a:spcBef>
                <a:spcPts val="0"/>
              </a:spcBef>
              <a:spcAft>
                <a:spcPts val="0"/>
              </a:spcAft>
              <a:buClr>
                <a:srgbClr val="000000"/>
              </a:buClr>
              <a:buSzPts val="1600"/>
              <a:buFont typeface="Wingdings" panose="05000000000000000000" pitchFamily="2" charset="2"/>
              <a:buChar char="q"/>
            </a:pPr>
            <a:r>
              <a:rPr lang="en-US" sz="2400" b="0" i="0" u="none" strike="noStrike" cap="none" dirty="0">
                <a:solidFill>
                  <a:schemeClr val="dk1"/>
                </a:solidFill>
                <a:latin typeface="Verdana"/>
                <a:ea typeface="Verdana"/>
                <a:cs typeface="Verdana"/>
                <a:sym typeface="Verdana"/>
              </a:rPr>
              <a:t>What did you learn by practicing how to protect yourself?</a:t>
            </a:r>
          </a:p>
          <a:p>
            <a:pPr marL="342900" marR="0" lvl="0" indent="-342900" algn="l" rtl="0">
              <a:lnSpc>
                <a:spcPct val="100000"/>
              </a:lnSpc>
              <a:spcBef>
                <a:spcPts val="0"/>
              </a:spcBef>
              <a:spcAft>
                <a:spcPts val="0"/>
              </a:spcAft>
              <a:buClr>
                <a:srgbClr val="000000"/>
              </a:buClr>
              <a:buSzPts val="1600"/>
              <a:buFont typeface="Wingdings" panose="05000000000000000000" pitchFamily="2" charset="2"/>
              <a:buChar char="q"/>
            </a:pPr>
            <a:r>
              <a:rPr lang="en-US" sz="2400" dirty="0">
                <a:solidFill>
                  <a:schemeClr val="dk1"/>
                </a:solidFill>
                <a:latin typeface="Verdana"/>
                <a:ea typeface="Verdana"/>
                <a:cs typeface="Arial"/>
                <a:sym typeface="Verdana"/>
              </a:rPr>
              <a:t>What might fall on you or others if a real earthquake happened now-right now? How might you move or secure those items so they wont cause injury?</a:t>
            </a:r>
          </a:p>
          <a:p>
            <a:pPr marL="342900" marR="0" lvl="0" indent="-342900" algn="l" rtl="0">
              <a:lnSpc>
                <a:spcPct val="100000"/>
              </a:lnSpc>
              <a:spcBef>
                <a:spcPts val="0"/>
              </a:spcBef>
              <a:spcAft>
                <a:spcPts val="0"/>
              </a:spcAft>
              <a:buClr>
                <a:srgbClr val="000000"/>
              </a:buClr>
              <a:buSzPts val="1600"/>
              <a:buFont typeface="Wingdings" panose="05000000000000000000" pitchFamily="2" charset="2"/>
              <a:buChar char="q"/>
            </a:pPr>
            <a:r>
              <a:rPr lang="en-US" sz="2400" b="0" i="0" u="none" strike="noStrike" cap="none" dirty="0">
                <a:solidFill>
                  <a:schemeClr val="dk1"/>
                </a:solidFill>
                <a:latin typeface="Verdana"/>
                <a:ea typeface="Verdana"/>
                <a:cs typeface="Arial"/>
                <a:sym typeface="Verdana"/>
              </a:rPr>
              <a:t>If power goes out in </a:t>
            </a:r>
            <a:r>
              <a:rPr lang="en-US" sz="2400" dirty="0">
                <a:solidFill>
                  <a:schemeClr val="dk1"/>
                </a:solidFill>
                <a:latin typeface="Verdana"/>
                <a:ea typeface="Verdana"/>
                <a:cs typeface="Arial"/>
                <a:sym typeface="Verdana"/>
              </a:rPr>
              <a:t>your area for several days or more, how long will cell phone batteries last? Do you have a “</a:t>
            </a:r>
            <a:r>
              <a:rPr lang="en-US" sz="2400" dirty="0" err="1">
                <a:solidFill>
                  <a:schemeClr val="dk1"/>
                </a:solidFill>
                <a:latin typeface="Verdana"/>
                <a:ea typeface="Verdana"/>
                <a:cs typeface="Arial"/>
                <a:sym typeface="Verdana"/>
              </a:rPr>
              <a:t>powerbank</a:t>
            </a:r>
            <a:r>
              <a:rPr lang="en-US" sz="2400" dirty="0">
                <a:solidFill>
                  <a:schemeClr val="dk1"/>
                </a:solidFill>
                <a:latin typeface="Verdana"/>
                <a:ea typeface="Verdana"/>
                <a:cs typeface="Arial"/>
                <a:sym typeface="Verdana"/>
              </a:rPr>
              <a:t>” charger for phones?</a:t>
            </a:r>
          </a:p>
          <a:p>
            <a:pPr marL="342900" marR="0" lvl="0" indent="-342900" algn="l" rtl="0">
              <a:lnSpc>
                <a:spcPct val="100000"/>
              </a:lnSpc>
              <a:spcBef>
                <a:spcPts val="0"/>
              </a:spcBef>
              <a:spcAft>
                <a:spcPts val="0"/>
              </a:spcAft>
              <a:buClr>
                <a:srgbClr val="000000"/>
              </a:buClr>
              <a:buSzPts val="1600"/>
              <a:buFont typeface="Wingdings" panose="05000000000000000000" pitchFamily="2" charset="2"/>
              <a:buChar char="q"/>
            </a:pPr>
            <a:r>
              <a:rPr lang="en-US" sz="2400" dirty="0">
                <a:solidFill>
                  <a:schemeClr val="dk1"/>
                </a:solidFill>
                <a:latin typeface="Verdana"/>
                <a:ea typeface="Verdana"/>
                <a:cs typeface="Arial"/>
                <a:sym typeface="Verdana"/>
              </a:rPr>
              <a:t>How would you contact your family or others? Communicating via text or apps may be possible when calls are not</a:t>
            </a:r>
          </a:p>
          <a:p>
            <a:pPr marL="342900" marR="0" lvl="0" indent="-342900" algn="l" rtl="0">
              <a:lnSpc>
                <a:spcPct val="100000"/>
              </a:lnSpc>
              <a:spcBef>
                <a:spcPts val="0"/>
              </a:spcBef>
              <a:spcAft>
                <a:spcPts val="0"/>
              </a:spcAft>
              <a:buClr>
                <a:srgbClr val="000000"/>
              </a:buClr>
              <a:buSzPts val="1600"/>
              <a:buFont typeface="Wingdings" panose="05000000000000000000" pitchFamily="2" charset="2"/>
              <a:buChar char="q"/>
            </a:pPr>
            <a:r>
              <a:rPr lang="en-US" sz="2400" b="0" i="0" u="none" strike="noStrike" cap="none" dirty="0">
                <a:solidFill>
                  <a:schemeClr val="dk1"/>
                </a:solidFill>
                <a:latin typeface="Verdana"/>
                <a:ea typeface="Verdana"/>
                <a:cs typeface="Arial"/>
                <a:sym typeface="Verdana"/>
              </a:rPr>
              <a:t>What should </a:t>
            </a:r>
            <a:r>
              <a:rPr lang="en-US" sz="2400" dirty="0">
                <a:solidFill>
                  <a:schemeClr val="dk1"/>
                </a:solidFill>
                <a:latin typeface="Verdana"/>
                <a:ea typeface="Verdana"/>
                <a:cs typeface="Arial"/>
                <a:sym typeface="Verdana"/>
              </a:rPr>
              <a:t>you have in a disaster supplies kit?</a:t>
            </a:r>
          </a:p>
          <a:p>
            <a:pPr marL="342900" marR="0" lvl="0" indent="-342900" algn="l" rtl="0">
              <a:lnSpc>
                <a:spcPct val="100000"/>
              </a:lnSpc>
              <a:spcBef>
                <a:spcPts val="0"/>
              </a:spcBef>
              <a:spcAft>
                <a:spcPts val="0"/>
              </a:spcAft>
              <a:buClr>
                <a:srgbClr val="000000"/>
              </a:buClr>
              <a:buSzPts val="1600"/>
              <a:buFont typeface="Wingdings" panose="05000000000000000000" pitchFamily="2" charset="2"/>
              <a:buChar char="q"/>
            </a:pPr>
            <a:endParaRPr lang="en-US" sz="2400" b="0" i="0" u="none" strike="noStrike" cap="none" dirty="0">
              <a:solidFill>
                <a:schemeClr val="dk1"/>
              </a:solidFill>
              <a:latin typeface="Verdana"/>
              <a:ea typeface="Verdana"/>
              <a:cs typeface="Arial"/>
              <a:sym typeface="Verdana"/>
            </a:endParaRPr>
          </a:p>
          <a:p>
            <a:pPr marR="0" lvl="0" algn="l" rtl="0">
              <a:lnSpc>
                <a:spcPct val="100000"/>
              </a:lnSpc>
              <a:spcBef>
                <a:spcPts val="0"/>
              </a:spcBef>
              <a:spcAft>
                <a:spcPts val="0"/>
              </a:spcAft>
              <a:buClr>
                <a:srgbClr val="000000"/>
              </a:buClr>
              <a:buSzPts val="1600"/>
            </a:pPr>
            <a:r>
              <a:rPr lang="en-US" sz="2400" dirty="0">
                <a:solidFill>
                  <a:schemeClr val="dk1"/>
                </a:solidFill>
                <a:latin typeface="Verdana"/>
                <a:ea typeface="Verdana"/>
                <a:cs typeface="Arial"/>
                <a:sym typeface="Verdana"/>
              </a:rPr>
              <a:t>Learn more: </a:t>
            </a:r>
            <a:r>
              <a:rPr lang="en-US" sz="2400" b="1" u="sng" dirty="0">
                <a:solidFill>
                  <a:schemeClr val="dk1"/>
                </a:solidFill>
                <a:latin typeface="Verdana"/>
                <a:ea typeface="Verdana"/>
                <a:cs typeface="Arial"/>
                <a:sym typeface="Verdana"/>
                <a:hlinkClick r:id="rId3"/>
              </a:rPr>
              <a:t>Ready.gov  </a:t>
            </a:r>
            <a:r>
              <a:rPr lang="en-US" sz="2400" dirty="0">
                <a:solidFill>
                  <a:schemeClr val="dk1"/>
                </a:solidFill>
                <a:latin typeface="Verdana"/>
                <a:ea typeface="Verdana"/>
                <a:cs typeface="Arial"/>
                <a:sym typeface="Verdana"/>
              </a:rPr>
              <a:t>or </a:t>
            </a:r>
            <a:r>
              <a:rPr lang="en-US" sz="2400" b="1" u="sng" dirty="0">
                <a:solidFill>
                  <a:schemeClr val="dk1"/>
                </a:solidFill>
                <a:latin typeface="Verdana"/>
                <a:ea typeface="Verdana"/>
                <a:cs typeface="Arial"/>
                <a:sym typeface="Verdana"/>
                <a:hlinkClick r:id="rId4"/>
              </a:rPr>
              <a:t>EarthquakeCountry.org/</a:t>
            </a:r>
            <a:r>
              <a:rPr lang="en-US" sz="2400" b="1" u="sng" dirty="0" err="1">
                <a:solidFill>
                  <a:schemeClr val="dk1"/>
                </a:solidFill>
                <a:latin typeface="Verdana"/>
                <a:ea typeface="Verdana"/>
                <a:cs typeface="Arial"/>
                <a:sym typeface="Verdana"/>
                <a:hlinkClick r:id="rId4"/>
              </a:rPr>
              <a:t>Sevensteps</a:t>
            </a:r>
            <a:endParaRPr lang="en-US" sz="2400" b="1" u="sng" dirty="0">
              <a:solidFill>
                <a:schemeClr val="dk1"/>
              </a:solidFill>
              <a:latin typeface="Verdana"/>
              <a:ea typeface="Verdana"/>
              <a:cs typeface="Arial"/>
              <a:sym typeface="Verdana"/>
            </a:endParaRPr>
          </a:p>
          <a:p>
            <a:pPr marL="342900" marR="0" lvl="0" indent="-342900" algn="l" rtl="0">
              <a:lnSpc>
                <a:spcPct val="100000"/>
              </a:lnSpc>
              <a:spcBef>
                <a:spcPts val="0"/>
              </a:spcBef>
              <a:spcAft>
                <a:spcPts val="0"/>
              </a:spcAft>
              <a:buClr>
                <a:srgbClr val="000000"/>
              </a:buClr>
              <a:buSzPts val="1600"/>
              <a:buFont typeface="Arial"/>
              <a:buAutoNum type="arabicPeriod"/>
            </a:pPr>
            <a:endParaRPr sz="14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361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ank you for participating in the College of the Desert ">
            <a:extLst>
              <a:ext uri="{FF2B5EF4-FFF2-40B4-BE49-F238E27FC236}">
                <a16:creationId xmlns:a16="http://schemas.microsoft.com/office/drawing/2014/main" id="{0777FD87-0496-4EF7-9FE3-6F3C74944599}"/>
              </a:ext>
            </a:extLst>
          </p:cNvPr>
          <p:cNvSpPr>
            <a:spLocks noGrp="1"/>
          </p:cNvSpPr>
          <p:nvPr>
            <p:ph type="ctrTitle"/>
          </p:nvPr>
        </p:nvSpPr>
        <p:spPr/>
        <p:txBody>
          <a:bodyPr>
            <a:normAutofit fontScale="90000"/>
          </a:bodyPr>
          <a:lstStyle/>
          <a:p>
            <a:r>
              <a:rPr lang="en-US" dirty="0"/>
              <a:t>Thank you for participating in the College of the Desert </a:t>
            </a:r>
          </a:p>
        </p:txBody>
      </p:sp>
      <p:sp>
        <p:nvSpPr>
          <p:cNvPr id="3" name="Subtitle 2" descr="Great ShakeOut Earthquake Drill&#10;Dr. Tim T. Nakamura,&#10;Director Public Safety &amp; Emergency Preparedness &#10;">
            <a:extLst>
              <a:ext uri="{FF2B5EF4-FFF2-40B4-BE49-F238E27FC236}">
                <a16:creationId xmlns:a16="http://schemas.microsoft.com/office/drawing/2014/main" id="{191E896F-7FC8-41DE-845E-CD416FCF5B3F}"/>
              </a:ext>
            </a:extLst>
          </p:cNvPr>
          <p:cNvSpPr>
            <a:spLocks noGrp="1"/>
          </p:cNvSpPr>
          <p:nvPr>
            <p:ph type="subTitle" idx="1"/>
          </p:nvPr>
        </p:nvSpPr>
        <p:spPr/>
        <p:txBody>
          <a:bodyPr>
            <a:normAutofit lnSpcReduction="10000"/>
          </a:bodyPr>
          <a:lstStyle/>
          <a:p>
            <a:r>
              <a:rPr lang="en-US" sz="3200" b="1" dirty="0"/>
              <a:t>Great ShakeOut Earthquake Drill</a:t>
            </a:r>
          </a:p>
          <a:p>
            <a:r>
              <a:rPr lang="en-US" b="1" dirty="0"/>
              <a:t>Dr. Tim T. Nakamura</a:t>
            </a:r>
          </a:p>
          <a:p>
            <a:r>
              <a:rPr lang="en-US" dirty="0"/>
              <a:t>Director Public Safety &amp; Emergency Preparedness </a:t>
            </a:r>
          </a:p>
        </p:txBody>
      </p:sp>
    </p:spTree>
    <p:extLst>
      <p:ext uri="{BB962C8B-B14F-4D97-AF65-F5344CB8AC3E}">
        <p14:creationId xmlns:p14="http://schemas.microsoft.com/office/powerpoint/2010/main" val="2641276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rill Leader Instructions: Content and Resources">
            <a:extLst>
              <a:ext uri="{FF2B5EF4-FFF2-40B4-BE49-F238E27FC236}">
                <a16:creationId xmlns:a16="http://schemas.microsoft.com/office/drawing/2014/main" id="{8487AA52-2CC5-4009-A1C9-E1EB6CBA2FAC}"/>
              </a:ext>
            </a:extLst>
          </p:cNvPr>
          <p:cNvSpPr>
            <a:spLocks noGrp="1"/>
          </p:cNvSpPr>
          <p:nvPr>
            <p:ph type="title"/>
          </p:nvPr>
        </p:nvSpPr>
        <p:spPr>
          <a:xfrm>
            <a:off x="1145218" y="807380"/>
            <a:ext cx="10428830" cy="772845"/>
          </a:xfrm>
        </p:spPr>
        <p:txBody>
          <a:bodyPr>
            <a:noAutofit/>
          </a:bodyPr>
          <a:lstStyle/>
          <a:p>
            <a:r>
              <a:rPr lang="en-US" sz="3200" dirty="0"/>
              <a:t>Drill Leader Instructions: Content and Resources</a:t>
            </a:r>
          </a:p>
        </p:txBody>
      </p:sp>
      <p:sp>
        <p:nvSpPr>
          <p:cNvPr id="3" name="Content Placeholder 2" descr="CONTENT:&#10;Drill Leader Instructions and earthquake safety resources &#10;Pre-Drill Discussion (optional)&#10;Great ShakeOut introduction&#10;Overview of Drop, Cover, and Hold On, and other protective actions  &#10;Drill Narration options &#10;(narration audio files and text)&#10;Discussion for after drill (optional)&#10;">
            <a:extLst>
              <a:ext uri="{FF2B5EF4-FFF2-40B4-BE49-F238E27FC236}">
                <a16:creationId xmlns:a16="http://schemas.microsoft.com/office/drawing/2014/main" id="{F20EAA99-2F53-4A64-8B61-2E7B78368454}"/>
              </a:ext>
            </a:extLst>
          </p:cNvPr>
          <p:cNvSpPr>
            <a:spLocks noGrp="1"/>
          </p:cNvSpPr>
          <p:nvPr>
            <p:ph idx="1"/>
          </p:nvPr>
        </p:nvSpPr>
        <p:spPr>
          <a:xfrm>
            <a:off x="1145218" y="1736845"/>
            <a:ext cx="4655081" cy="4592930"/>
          </a:xfrm>
        </p:spPr>
        <p:txBody>
          <a:bodyPr>
            <a:normAutofit/>
          </a:bodyPr>
          <a:lstStyle/>
          <a:p>
            <a:r>
              <a:rPr lang="en-US" sz="1600" dirty="0"/>
              <a:t>CONTENT:</a:t>
            </a:r>
          </a:p>
          <a:p>
            <a:r>
              <a:rPr lang="en-US" sz="1600" dirty="0"/>
              <a:t>Drill Leader Instructions and earthquake safety resources </a:t>
            </a:r>
          </a:p>
          <a:p>
            <a:r>
              <a:rPr lang="en-US" sz="1600" dirty="0"/>
              <a:t>Pre-Drill Discussion (optional)</a:t>
            </a:r>
          </a:p>
          <a:p>
            <a:r>
              <a:rPr lang="en-US" sz="1600" dirty="0"/>
              <a:t>Great ShakeOut introduction</a:t>
            </a:r>
          </a:p>
          <a:p>
            <a:r>
              <a:rPr lang="en-US" sz="1600" dirty="0"/>
              <a:t>Overview of Drop, Cover, and Hold On, and other protective actions  </a:t>
            </a:r>
          </a:p>
          <a:p>
            <a:r>
              <a:rPr lang="en-US" sz="1600" dirty="0"/>
              <a:t>Drill Narration options </a:t>
            </a:r>
            <a:br>
              <a:rPr lang="en-US" sz="1600" dirty="0"/>
            </a:br>
            <a:r>
              <a:rPr lang="en-US" sz="1600" dirty="0"/>
              <a:t>(narration audio files and text)</a:t>
            </a:r>
          </a:p>
          <a:p>
            <a:r>
              <a:rPr lang="en-US" sz="1600" dirty="0"/>
              <a:t>Discussion for after drill (optional)</a:t>
            </a:r>
          </a:p>
        </p:txBody>
      </p:sp>
      <p:sp>
        <p:nvSpPr>
          <p:cNvPr id="6" name="Google Shape;92;p2" descr="Total time for the activity will depend on the content you choose to include; the shortest time might be 10 minutes, but with discussion could be up to 20-30 minutes.&#10;Delete or hide slides you will not use before your drill.&#10;Visit ShakeOut.org/resources and ShakeOut.org/highereducation for materials and activities for use before your drill.&#10;Visit EarthquakeCountry.org/step5 for self-protective guidance for various situations, and for why Drop, Cover, and Hold On is recommended.&#10;">
            <a:extLst>
              <a:ext uri="{FF2B5EF4-FFF2-40B4-BE49-F238E27FC236}">
                <a16:creationId xmlns:a16="http://schemas.microsoft.com/office/drawing/2014/main" id="{7B07310E-40A9-43FC-8777-00671A93A52F}"/>
              </a:ext>
            </a:extLst>
          </p:cNvPr>
          <p:cNvSpPr txBox="1">
            <a:spLocks/>
          </p:cNvSpPr>
          <p:nvPr/>
        </p:nvSpPr>
        <p:spPr>
          <a:xfrm>
            <a:off x="6172200" y="1587826"/>
            <a:ext cx="5181600" cy="43513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rgbClr val="1F3864"/>
              </a:buClr>
              <a:buSzPts val="1600"/>
            </a:pPr>
            <a:r>
              <a:rPr lang="en-US" sz="1600" dirty="0">
                <a:solidFill>
                  <a:srgbClr val="1F3864"/>
                </a:solidFill>
                <a:latin typeface="Verdana"/>
                <a:ea typeface="Verdana"/>
                <a:cs typeface="Verdana"/>
                <a:sym typeface="Verdana"/>
              </a:rPr>
              <a:t>Total time for the activity will depend on the content you choose to include; the shortest time might be 10 minutes, but with discussion could be up to 20-30 minutes.</a:t>
            </a:r>
            <a:endParaRPr lang="en-US" dirty="0"/>
          </a:p>
          <a:p>
            <a:pPr>
              <a:lnSpc>
                <a:spcPct val="120000"/>
              </a:lnSpc>
              <a:buClr>
                <a:srgbClr val="1F3864"/>
              </a:buClr>
              <a:buSzPts val="1600"/>
            </a:pPr>
            <a:r>
              <a:rPr lang="en-US" sz="1600" dirty="0">
                <a:solidFill>
                  <a:srgbClr val="1F3864"/>
                </a:solidFill>
                <a:latin typeface="Verdana"/>
                <a:ea typeface="Verdana"/>
                <a:cs typeface="Verdana"/>
                <a:sym typeface="Verdana"/>
              </a:rPr>
              <a:t>Delete or hide slides you will not use before your drill.</a:t>
            </a:r>
            <a:endParaRPr lang="en-US" dirty="0"/>
          </a:p>
          <a:p>
            <a:pPr>
              <a:lnSpc>
                <a:spcPct val="120000"/>
              </a:lnSpc>
              <a:buClr>
                <a:srgbClr val="1F3864"/>
              </a:buClr>
              <a:buSzPts val="1600"/>
            </a:pPr>
            <a:r>
              <a:rPr lang="en-US" sz="1600" dirty="0">
                <a:solidFill>
                  <a:srgbClr val="1F3864"/>
                </a:solidFill>
                <a:latin typeface="Verdana"/>
                <a:ea typeface="Verdana"/>
                <a:cs typeface="Verdana"/>
                <a:sym typeface="Verdana"/>
              </a:rPr>
              <a:t>Visit </a:t>
            </a:r>
            <a:r>
              <a:rPr lang="en-US" sz="1600" u="sng" dirty="0">
                <a:solidFill>
                  <a:srgbClr val="1F3864"/>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ShakeOut.org/resources</a:t>
            </a:r>
            <a:r>
              <a:rPr lang="en-US" sz="1600" dirty="0">
                <a:solidFill>
                  <a:srgbClr val="1F3864"/>
                </a:solidFill>
                <a:latin typeface="Verdana"/>
                <a:ea typeface="Verdana"/>
                <a:cs typeface="Verdana"/>
                <a:sym typeface="Verdana"/>
              </a:rPr>
              <a:t> and </a:t>
            </a:r>
            <a:r>
              <a:rPr lang="en-US" sz="1600" u="sng" dirty="0">
                <a:solidFill>
                  <a:srgbClr val="1F3864"/>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ShakeOut.org/</a:t>
            </a:r>
            <a:r>
              <a:rPr lang="en-US" sz="1600" u="sng" dirty="0" err="1">
                <a:solidFill>
                  <a:srgbClr val="1F3864"/>
                </a:solidFill>
                <a:latin typeface="Verdana"/>
                <a:ea typeface="Verdana"/>
                <a:cs typeface="Verdana"/>
                <a:sym typeface="Verdana"/>
              </a:rPr>
              <a:t>highereducation</a:t>
            </a:r>
            <a:r>
              <a:rPr lang="en-US" sz="1600" dirty="0">
                <a:solidFill>
                  <a:srgbClr val="1F3864"/>
                </a:solidFill>
                <a:latin typeface="Verdana"/>
                <a:ea typeface="Verdana"/>
                <a:cs typeface="Verdana"/>
                <a:sym typeface="Verdana"/>
              </a:rPr>
              <a:t> for materials and activities for use before your drill.</a:t>
            </a:r>
            <a:endParaRPr lang="en-US" dirty="0"/>
          </a:p>
          <a:p>
            <a:pPr>
              <a:lnSpc>
                <a:spcPct val="120000"/>
              </a:lnSpc>
              <a:buClr>
                <a:srgbClr val="1F3864"/>
              </a:buClr>
              <a:buSzPts val="1600"/>
            </a:pPr>
            <a:r>
              <a:rPr lang="en-US" sz="1600" dirty="0">
                <a:solidFill>
                  <a:srgbClr val="1F3864"/>
                </a:solidFill>
                <a:latin typeface="Verdana"/>
                <a:ea typeface="Verdana"/>
                <a:cs typeface="Verdana"/>
                <a:sym typeface="Verdana"/>
              </a:rPr>
              <a:t>Visit </a:t>
            </a:r>
            <a:r>
              <a:rPr lang="en-US" sz="1600" u="sng" dirty="0">
                <a:solidFill>
                  <a:srgbClr val="1F3864"/>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EarthquakeCountry.org/step5</a:t>
            </a:r>
            <a:r>
              <a:rPr lang="en-US" sz="1600" dirty="0">
                <a:solidFill>
                  <a:srgbClr val="1F3864"/>
                </a:solidFill>
                <a:latin typeface="Verdana"/>
                <a:ea typeface="Verdana"/>
                <a:cs typeface="Verdana"/>
                <a:sym typeface="Verdana"/>
              </a:rPr>
              <a:t> for self-protective guidance for various situations, and for why Drop, Cover, and Hold On is recommended.</a:t>
            </a:r>
          </a:p>
        </p:txBody>
      </p:sp>
    </p:spTree>
    <p:extLst>
      <p:ext uri="{BB962C8B-B14F-4D97-AF65-F5344CB8AC3E}">
        <p14:creationId xmlns:p14="http://schemas.microsoft.com/office/powerpoint/2010/main" val="1460366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Drill Leader Instructions: Audio Settings">
            <a:extLst>
              <a:ext uri="{FF2B5EF4-FFF2-40B4-BE49-F238E27FC236}">
                <a16:creationId xmlns:a16="http://schemas.microsoft.com/office/drawing/2014/main" id="{B38149B1-32D3-424C-96C0-AF04708BC70E}"/>
              </a:ext>
            </a:extLst>
          </p:cNvPr>
          <p:cNvSpPr>
            <a:spLocks noGrp="1"/>
          </p:cNvSpPr>
          <p:nvPr>
            <p:ph type="title"/>
          </p:nvPr>
        </p:nvSpPr>
        <p:spPr/>
        <p:txBody>
          <a:bodyPr>
            <a:normAutofit/>
          </a:bodyPr>
          <a:lstStyle/>
          <a:p>
            <a:r>
              <a:rPr lang="en-US" sz="3600" dirty="0"/>
              <a:t>Drill Leader Instructions: Audio Settings</a:t>
            </a:r>
          </a:p>
        </p:txBody>
      </p:sp>
      <p:sp>
        <p:nvSpPr>
          <p:cNvPr id="4" name="Google Shape;98;p4" descr="This PowerPoint includes a video and an audio recording of the ShakeOut “Drill Broadcast” narration.&#10;&#10;For distance learning, when you share the slides, you may need to set the option to “share computer sound” (this depends on your video conferencing service).  &#10;&#10;You should practice this in advance&#10;">
            <a:extLst>
              <a:ext uri="{FF2B5EF4-FFF2-40B4-BE49-F238E27FC236}">
                <a16:creationId xmlns:a16="http://schemas.microsoft.com/office/drawing/2014/main" id="{4D5528D4-4008-469F-B0A1-382AB20232DE}"/>
              </a:ext>
            </a:extLst>
          </p:cNvPr>
          <p:cNvSpPr txBox="1">
            <a:spLocks noGrp="1"/>
          </p:cNvSpPr>
          <p:nvPr>
            <p:ph idx="1"/>
          </p:nvPr>
        </p:nvSpPr>
        <p:spPr>
          <a:xfrm>
            <a:off x="1114426" y="1692275"/>
            <a:ext cx="5204488"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1F3864"/>
              </a:buClr>
              <a:buSzPts val="2400"/>
              <a:buFont typeface="Arial"/>
              <a:buChar char="•"/>
            </a:pPr>
            <a:r>
              <a:rPr lang="en-US" sz="2000" dirty="0">
                <a:solidFill>
                  <a:srgbClr val="1F3864"/>
                </a:solidFill>
                <a:latin typeface="Verdana"/>
                <a:ea typeface="Verdana"/>
                <a:cs typeface="Verdana"/>
                <a:sym typeface="Verdana"/>
              </a:rPr>
              <a:t>This PowerPoint includes a video and an audio recording of the ShakeOut “Drill Broadcast” narration.</a:t>
            </a:r>
            <a:br>
              <a:rPr lang="en-US" sz="2000" dirty="0">
                <a:solidFill>
                  <a:srgbClr val="1F3864"/>
                </a:solidFill>
                <a:latin typeface="Verdana"/>
                <a:ea typeface="Verdana"/>
                <a:cs typeface="Verdana"/>
                <a:sym typeface="Verdana"/>
              </a:rPr>
            </a:br>
            <a:endParaRPr sz="2000" dirty="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000" dirty="0">
                <a:solidFill>
                  <a:srgbClr val="1F3864"/>
                </a:solidFill>
                <a:latin typeface="Verdana"/>
                <a:ea typeface="Verdana"/>
                <a:cs typeface="Verdana"/>
                <a:sym typeface="Verdana"/>
              </a:rPr>
              <a:t>For distance learning, when you share the slides, you may need to set the option to “share computer sound” (this depends on your video conferencing service).  </a:t>
            </a:r>
            <a:endParaRPr sz="2400" dirty="0"/>
          </a:p>
          <a:p>
            <a:pPr marL="342900" lvl="0" indent="-190500" algn="l" rtl="0">
              <a:lnSpc>
                <a:spcPct val="90000"/>
              </a:lnSpc>
              <a:spcBef>
                <a:spcPts val="1000"/>
              </a:spcBef>
              <a:spcAft>
                <a:spcPts val="0"/>
              </a:spcAft>
              <a:buClr>
                <a:schemeClr val="dk1"/>
              </a:buClr>
              <a:buSzPts val="2400"/>
              <a:buFont typeface="Arial"/>
              <a:buNone/>
            </a:pPr>
            <a:endParaRPr sz="2000" dirty="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000" dirty="0">
                <a:solidFill>
                  <a:srgbClr val="1F3864"/>
                </a:solidFill>
                <a:latin typeface="Verdana"/>
                <a:ea typeface="Verdana"/>
                <a:cs typeface="Verdana"/>
                <a:sym typeface="Verdana"/>
              </a:rPr>
              <a:t>You should practice this in advance</a:t>
            </a:r>
            <a:endParaRPr sz="2400" dirty="0"/>
          </a:p>
        </p:txBody>
      </p:sp>
      <p:grpSp>
        <p:nvGrpSpPr>
          <p:cNvPr id="5" name="Google Shape;100;p4" descr="Screenshot of Zoom screen sharing menu. Option titled &quot;Share computer sound&quot; is circled in bold blue">
            <a:extLst>
              <a:ext uri="{FF2B5EF4-FFF2-40B4-BE49-F238E27FC236}">
                <a16:creationId xmlns:a16="http://schemas.microsoft.com/office/drawing/2014/main" id="{6854EFAA-DD59-4AEA-8F7B-B3E8F4DAABFC}"/>
              </a:ext>
            </a:extLst>
          </p:cNvPr>
          <p:cNvGrpSpPr/>
          <p:nvPr/>
        </p:nvGrpSpPr>
        <p:grpSpPr>
          <a:xfrm>
            <a:off x="6096000" y="1731687"/>
            <a:ext cx="5785943" cy="3625497"/>
            <a:chOff x="6749280" y="906477"/>
            <a:chExt cx="4248936" cy="2531878"/>
          </a:xfrm>
        </p:grpSpPr>
        <p:pic>
          <p:nvPicPr>
            <p:cNvPr id="6" name="Google Shape;101;p4">
              <a:extLst>
                <a:ext uri="{FF2B5EF4-FFF2-40B4-BE49-F238E27FC236}">
                  <a16:creationId xmlns:a16="http://schemas.microsoft.com/office/drawing/2014/main" id="{6F850C2F-4915-42E1-AB62-133FC4C8957B}"/>
                </a:ext>
              </a:extLst>
            </p:cNvPr>
            <p:cNvPicPr preferRelativeResize="0"/>
            <p:nvPr/>
          </p:nvPicPr>
          <p:blipFill rotWithShape="1">
            <a:blip r:embed="rId2">
              <a:alphaModFix/>
            </a:blip>
            <a:srcRect/>
            <a:stretch/>
          </p:blipFill>
          <p:spPr>
            <a:xfrm>
              <a:off x="6934216" y="906477"/>
              <a:ext cx="4064000" cy="2336800"/>
            </a:xfrm>
            <a:prstGeom prst="rect">
              <a:avLst/>
            </a:prstGeom>
            <a:noFill/>
            <a:ln>
              <a:noFill/>
            </a:ln>
          </p:spPr>
        </p:pic>
        <p:sp>
          <p:nvSpPr>
            <p:cNvPr id="7" name="Google Shape;102;p4">
              <a:extLst>
                <a:ext uri="{FF2B5EF4-FFF2-40B4-BE49-F238E27FC236}">
                  <a16:creationId xmlns:a16="http://schemas.microsoft.com/office/drawing/2014/main" id="{33D5C068-DACB-4256-A8D6-9566E9F29BF4}"/>
                </a:ext>
              </a:extLst>
            </p:cNvPr>
            <p:cNvSpPr/>
            <p:nvPr/>
          </p:nvSpPr>
          <p:spPr>
            <a:xfrm>
              <a:off x="6749280" y="2866863"/>
              <a:ext cx="1641927" cy="571492"/>
            </a:xfrm>
            <a:prstGeom prst="donut">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Calibri"/>
                <a:buNone/>
              </a:pPr>
              <a:endParaRPr sz="3600" b="0" i="0" u="none" strike="noStrike" cap="none">
                <a:solidFill>
                  <a:schemeClr val="dk1"/>
                </a:solidFill>
                <a:latin typeface="Arial"/>
                <a:ea typeface="Arial"/>
                <a:cs typeface="Arial"/>
                <a:sym typeface="Arial"/>
              </a:endParaRPr>
            </a:p>
          </p:txBody>
        </p:sp>
      </p:grpSp>
      <p:pic>
        <p:nvPicPr>
          <p:cNvPr id="8" name="Picture 7" descr="Settings for zoom to share computer sound; other services may have similar settings.">
            <a:extLst>
              <a:ext uri="{FF2B5EF4-FFF2-40B4-BE49-F238E27FC236}">
                <a16:creationId xmlns:a16="http://schemas.microsoft.com/office/drawing/2014/main" id="{EB408215-0109-4330-9EEF-99C2A26F4845}"/>
              </a:ext>
            </a:extLst>
          </p:cNvPr>
          <p:cNvPicPr>
            <a:picLocks noChangeAspect="1"/>
          </p:cNvPicPr>
          <p:nvPr/>
        </p:nvPicPr>
        <p:blipFill>
          <a:blip r:embed="rId3"/>
          <a:stretch>
            <a:fillRect/>
          </a:stretch>
        </p:blipFill>
        <p:spPr>
          <a:xfrm>
            <a:off x="6318914" y="5357184"/>
            <a:ext cx="5450296" cy="1152244"/>
          </a:xfrm>
          <a:prstGeom prst="rect">
            <a:avLst/>
          </a:prstGeom>
        </p:spPr>
      </p:pic>
    </p:spTree>
    <p:extLst>
      <p:ext uri="{BB962C8B-B14F-4D97-AF65-F5344CB8AC3E}">
        <p14:creationId xmlns:p14="http://schemas.microsoft.com/office/powerpoint/2010/main" val="159482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keOut">
            <a:extLst>
              <a:ext uri="{FF2B5EF4-FFF2-40B4-BE49-F238E27FC236}">
                <a16:creationId xmlns:a16="http://schemas.microsoft.com/office/drawing/2014/main" id="{EEBA83D0-2638-4575-A4E4-9839EBD348CF}"/>
              </a:ext>
            </a:extLst>
          </p:cNvPr>
          <p:cNvPicPr>
            <a:picLocks noChangeAspect="1"/>
          </p:cNvPicPr>
          <p:nvPr/>
        </p:nvPicPr>
        <p:blipFill>
          <a:blip r:embed="rId3"/>
          <a:stretch>
            <a:fillRect/>
          </a:stretch>
        </p:blipFill>
        <p:spPr>
          <a:xfrm>
            <a:off x="1609613" y="350145"/>
            <a:ext cx="3334801" cy="3340898"/>
          </a:xfrm>
          <a:prstGeom prst="rect">
            <a:avLst/>
          </a:prstGeom>
        </p:spPr>
      </p:pic>
      <p:sp>
        <p:nvSpPr>
          <p:cNvPr id="4" name="Google Shape;109;p5" descr="Great ShakeOut&#10;Earthquake Drills&#10;">
            <a:extLst>
              <a:ext uri="{FF2B5EF4-FFF2-40B4-BE49-F238E27FC236}">
                <a16:creationId xmlns:a16="http://schemas.microsoft.com/office/drawing/2014/main" id="{A4750D21-47F4-47B5-B3A4-1F77F9F6AEDB}"/>
              </a:ext>
            </a:extLst>
          </p:cNvPr>
          <p:cNvSpPr txBox="1"/>
          <p:nvPr/>
        </p:nvSpPr>
        <p:spPr>
          <a:xfrm>
            <a:off x="891808" y="2916076"/>
            <a:ext cx="5413457" cy="1577891"/>
          </a:xfrm>
          <a:prstGeom prst="rect">
            <a:avLst/>
          </a:prstGeom>
          <a:noFill/>
          <a:ln>
            <a:noFill/>
          </a:ln>
        </p:spPr>
        <p:txBody>
          <a:bodyPr spcFirstLastPara="1" wrap="square" lIns="91300" tIns="45650" rIns="91300" bIns="4565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rgbClr val="191300"/>
                </a:solidFill>
                <a:latin typeface="Century Gothic"/>
                <a:ea typeface="Century Gothic"/>
                <a:cs typeface="Century Gothic"/>
                <a:sym typeface="Century Gothic"/>
              </a:rPr>
              <a:t>Great ShakeOut</a:t>
            </a:r>
            <a:br>
              <a:rPr lang="en-US" sz="4400" b="0" i="0" u="none" strike="noStrike" cap="none" dirty="0">
                <a:solidFill>
                  <a:srgbClr val="191300"/>
                </a:solidFill>
                <a:latin typeface="Century Gothic"/>
                <a:ea typeface="Century Gothic"/>
                <a:cs typeface="Century Gothic"/>
                <a:sym typeface="Century Gothic"/>
              </a:rPr>
            </a:br>
            <a:r>
              <a:rPr lang="en-US" sz="4400" b="0" i="0" u="none" strike="noStrike" cap="none" dirty="0">
                <a:solidFill>
                  <a:srgbClr val="191300"/>
                </a:solidFill>
                <a:latin typeface="Century Gothic"/>
                <a:ea typeface="Century Gothic"/>
                <a:cs typeface="Century Gothic"/>
                <a:sym typeface="Century Gothic"/>
              </a:rPr>
              <a:t>Earthquake Drills</a:t>
            </a:r>
            <a:endParaRPr sz="1800" b="0" i="0" u="none" strike="noStrike" cap="none" dirty="0">
              <a:solidFill>
                <a:srgbClr val="191300"/>
              </a:solidFill>
              <a:latin typeface="Century Gothic"/>
              <a:ea typeface="Century Gothic"/>
              <a:cs typeface="Century Gothic"/>
              <a:sym typeface="Century Gothic"/>
            </a:endParaRPr>
          </a:p>
        </p:txBody>
      </p:sp>
      <p:pic>
        <p:nvPicPr>
          <p:cNvPr id="5" name="Google Shape;116;p5" descr="DROP, COVER, HOLD ON Graphic. A person dropping on the floor, covering the back of their neck and taking shelter under a table.">
            <a:extLst>
              <a:ext uri="{FF2B5EF4-FFF2-40B4-BE49-F238E27FC236}">
                <a16:creationId xmlns:a16="http://schemas.microsoft.com/office/drawing/2014/main" id="{A8CEA6B7-202D-45D3-BD4B-F5D16406D73D}"/>
              </a:ext>
            </a:extLst>
          </p:cNvPr>
          <p:cNvPicPr preferRelativeResize="0"/>
          <p:nvPr/>
        </p:nvPicPr>
        <p:blipFill rotWithShape="1">
          <a:blip r:embed="rId4">
            <a:alphaModFix/>
          </a:blip>
          <a:srcRect/>
          <a:stretch/>
        </p:blipFill>
        <p:spPr>
          <a:xfrm>
            <a:off x="1850447" y="4602487"/>
            <a:ext cx="4073047" cy="1337022"/>
          </a:xfrm>
          <a:prstGeom prst="rect">
            <a:avLst/>
          </a:prstGeom>
          <a:noFill/>
          <a:ln>
            <a:noFill/>
          </a:ln>
        </p:spPr>
      </p:pic>
      <p:pic>
        <p:nvPicPr>
          <p:cNvPr id="6" name="Picture 5" descr="People demonstrating with various physical abilities protecting their heads hiding under tables, near a wall, under a desk, in an electric wheelchair, or under a chair.">
            <a:extLst>
              <a:ext uri="{FF2B5EF4-FFF2-40B4-BE49-F238E27FC236}">
                <a16:creationId xmlns:a16="http://schemas.microsoft.com/office/drawing/2014/main" id="{3B5C3BB6-4ABD-4FA2-8290-02FBF1291980}"/>
              </a:ext>
            </a:extLst>
          </p:cNvPr>
          <p:cNvPicPr>
            <a:picLocks noChangeAspect="1"/>
          </p:cNvPicPr>
          <p:nvPr/>
        </p:nvPicPr>
        <p:blipFill>
          <a:blip r:embed="rId5"/>
          <a:stretch>
            <a:fillRect/>
          </a:stretch>
        </p:blipFill>
        <p:spPr>
          <a:xfrm>
            <a:off x="6902574" y="407422"/>
            <a:ext cx="4770410" cy="5716553"/>
          </a:xfrm>
          <a:prstGeom prst="rect">
            <a:avLst/>
          </a:prstGeom>
        </p:spPr>
      </p:pic>
    </p:spTree>
    <p:extLst>
      <p:ext uri="{BB962C8B-B14F-4D97-AF65-F5344CB8AC3E}">
        <p14:creationId xmlns:p14="http://schemas.microsoft.com/office/powerpoint/2010/main" val="1523842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Earthquake Experience&#10;">
            <a:extLst>
              <a:ext uri="{FF2B5EF4-FFF2-40B4-BE49-F238E27FC236}">
                <a16:creationId xmlns:a16="http://schemas.microsoft.com/office/drawing/2014/main" id="{1BBECE6E-A8D7-477E-B326-0AA9775B7BCA}"/>
              </a:ext>
            </a:extLst>
          </p:cNvPr>
          <p:cNvSpPr txBox="1"/>
          <p:nvPr/>
        </p:nvSpPr>
        <p:spPr>
          <a:xfrm>
            <a:off x="2825086" y="495279"/>
            <a:ext cx="7557447" cy="646331"/>
          </a:xfrm>
          <a:prstGeom prst="rect">
            <a:avLst/>
          </a:prstGeom>
          <a:noFill/>
        </p:spPr>
        <p:txBody>
          <a:bodyPr wrap="square">
            <a:spAutoFit/>
          </a:bodyPr>
          <a:lstStyle/>
          <a:p>
            <a:r>
              <a:rPr lang="en-US" sz="3600" b="1" dirty="0">
                <a:latin typeface="Verdana" panose="020B0604030504040204" pitchFamily="34" charset="0"/>
                <a:ea typeface="Verdana" panose="020B0604030504040204" pitchFamily="34" charset="0"/>
                <a:cs typeface="Century Gothic"/>
                <a:sym typeface="Century Gothic"/>
              </a:rPr>
              <a:t>Earthquake Experience</a:t>
            </a:r>
            <a:endParaRPr lang="en-US" sz="3600" dirty="0">
              <a:latin typeface="Verdana" panose="020B0604030504040204" pitchFamily="34" charset="0"/>
              <a:ea typeface="Verdana" panose="020B0604030504040204" pitchFamily="34" charset="0"/>
            </a:endParaRPr>
          </a:p>
        </p:txBody>
      </p:sp>
      <p:sp>
        <p:nvSpPr>
          <p:cNvPr id="5" name="TextBox 4" descr="If you have felt an earthquake, what was it like?&#10;What do we normally do at school for earthquake drills?&#10;Why is practicing for earthquakes and other emergencies important?&#10;What can we do before earthquakes to be prepared?&#10;">
            <a:extLst>
              <a:ext uri="{FF2B5EF4-FFF2-40B4-BE49-F238E27FC236}">
                <a16:creationId xmlns:a16="http://schemas.microsoft.com/office/drawing/2014/main" id="{CDA767B5-EB54-4294-99E2-DE22878E1245}"/>
              </a:ext>
            </a:extLst>
          </p:cNvPr>
          <p:cNvSpPr txBox="1"/>
          <p:nvPr/>
        </p:nvSpPr>
        <p:spPr>
          <a:xfrm>
            <a:off x="1678673" y="1428452"/>
            <a:ext cx="9894627" cy="4001095"/>
          </a:xfrm>
          <a:prstGeom prst="rect">
            <a:avLst/>
          </a:prstGeom>
          <a:noFill/>
        </p:spPr>
        <p:txBody>
          <a:bodyPr wrap="square">
            <a:spAutoFit/>
          </a:bodyPr>
          <a:lstStyle/>
          <a:p>
            <a:pPr marL="214308" marR="0" lvl="0" indent="-214308"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Verdana" panose="020B0604030504040204" pitchFamily="34" charset="0"/>
                <a:ea typeface="Verdana" panose="020B0604030504040204" pitchFamily="34" charset="0"/>
                <a:cs typeface="Verdana"/>
                <a:sym typeface="Verdana"/>
              </a:rPr>
              <a:t>If you have felt an earthquake, what was it like?</a:t>
            </a:r>
            <a:endParaRPr lang="en-US" sz="1400" b="1" i="0" u="none" strike="noStrike" cap="none" dirty="0">
              <a:solidFill>
                <a:schemeClr val="dk1"/>
              </a:solidFill>
              <a:latin typeface="Verdana" panose="020B0604030504040204" pitchFamily="34" charset="0"/>
              <a:ea typeface="Verdana" panose="020B0604030504040204" pitchFamily="34" charset="0"/>
              <a:cs typeface="Arial"/>
              <a:sym typeface="Arial"/>
            </a:endParaRPr>
          </a:p>
          <a:p>
            <a:pPr marL="214308" marR="0" lvl="0" indent="-214308" algn="l" rtl="0">
              <a:lnSpc>
                <a:spcPct val="100000"/>
              </a:lnSpc>
              <a:spcBef>
                <a:spcPts val="1200"/>
              </a:spcBef>
              <a:spcAft>
                <a:spcPts val="0"/>
              </a:spcAft>
              <a:buClr>
                <a:schemeClr val="dk1"/>
              </a:buClr>
              <a:buSzPts val="2800"/>
              <a:buFont typeface="Arial"/>
              <a:buChar char="•"/>
            </a:pPr>
            <a:r>
              <a:rPr lang="en-US" sz="2800" b="1" i="0" u="none" strike="noStrike" cap="none" dirty="0">
                <a:solidFill>
                  <a:schemeClr val="dk1"/>
                </a:solidFill>
                <a:latin typeface="Verdana" panose="020B0604030504040204" pitchFamily="34" charset="0"/>
                <a:ea typeface="Verdana" panose="020B0604030504040204" pitchFamily="34" charset="0"/>
                <a:cs typeface="Verdana"/>
                <a:sym typeface="Verdana"/>
              </a:rPr>
              <a:t>What do we normally do at school for earthquake drills?</a:t>
            </a:r>
            <a:endParaRPr lang="en-US" sz="1400" b="1" i="0" u="none" strike="noStrike" cap="none" dirty="0">
              <a:solidFill>
                <a:schemeClr val="dk1"/>
              </a:solidFill>
              <a:latin typeface="Verdana" panose="020B0604030504040204" pitchFamily="34" charset="0"/>
              <a:ea typeface="Verdana" panose="020B0604030504040204" pitchFamily="34" charset="0"/>
              <a:cs typeface="Arial"/>
              <a:sym typeface="Arial"/>
            </a:endParaRPr>
          </a:p>
          <a:p>
            <a:pPr marL="214308" marR="0" lvl="0" indent="-214308" algn="l" rtl="0">
              <a:lnSpc>
                <a:spcPct val="100000"/>
              </a:lnSpc>
              <a:spcBef>
                <a:spcPts val="1200"/>
              </a:spcBef>
              <a:spcAft>
                <a:spcPts val="0"/>
              </a:spcAft>
              <a:buClr>
                <a:schemeClr val="dk1"/>
              </a:buClr>
              <a:buSzPts val="2800"/>
              <a:buFont typeface="Arial"/>
              <a:buChar char="•"/>
            </a:pPr>
            <a:r>
              <a:rPr lang="en-US" sz="2800" b="1" i="0" u="none" strike="noStrike" cap="none" dirty="0">
                <a:solidFill>
                  <a:schemeClr val="dk1"/>
                </a:solidFill>
                <a:latin typeface="Verdana" panose="020B0604030504040204" pitchFamily="34" charset="0"/>
                <a:ea typeface="Verdana" panose="020B0604030504040204" pitchFamily="34" charset="0"/>
                <a:cs typeface="Verdana"/>
                <a:sym typeface="Verdana"/>
              </a:rPr>
              <a:t>Why is practicing for earthquakes and other emergencies important?</a:t>
            </a:r>
            <a:endParaRPr lang="en-US" sz="1400" b="1" i="0" u="none" strike="noStrike" cap="none" dirty="0">
              <a:solidFill>
                <a:schemeClr val="dk1"/>
              </a:solidFill>
              <a:latin typeface="Verdana" panose="020B0604030504040204" pitchFamily="34" charset="0"/>
              <a:ea typeface="Verdana" panose="020B0604030504040204" pitchFamily="34" charset="0"/>
              <a:cs typeface="Arial"/>
              <a:sym typeface="Arial"/>
            </a:endParaRPr>
          </a:p>
          <a:p>
            <a:pPr marL="214308" marR="0" lvl="0" indent="-214308" algn="l" rtl="0">
              <a:lnSpc>
                <a:spcPct val="100000"/>
              </a:lnSpc>
              <a:spcBef>
                <a:spcPts val="1200"/>
              </a:spcBef>
              <a:spcAft>
                <a:spcPts val="0"/>
              </a:spcAft>
              <a:buClr>
                <a:schemeClr val="dk1"/>
              </a:buClr>
              <a:buSzPts val="2800"/>
              <a:buFont typeface="Arial"/>
              <a:buChar char="•"/>
            </a:pPr>
            <a:r>
              <a:rPr lang="en-US" sz="2800" b="1" i="0" u="none" strike="noStrike" cap="none" dirty="0">
                <a:solidFill>
                  <a:schemeClr val="dk1"/>
                </a:solidFill>
                <a:latin typeface="Verdana" panose="020B0604030504040204" pitchFamily="34" charset="0"/>
                <a:ea typeface="Verdana" panose="020B0604030504040204" pitchFamily="34" charset="0"/>
                <a:cs typeface="Verdana"/>
                <a:sym typeface="Verdana"/>
              </a:rPr>
              <a:t>What can we do before earthquakes to be prepared?</a:t>
            </a:r>
            <a:endParaRPr lang="en-US" sz="1400" b="1" i="0" u="none" strike="noStrike" cap="none" dirty="0">
              <a:solidFill>
                <a:schemeClr val="dk1"/>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89855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30;p28" descr="A map of the world showing many years of earthquake locations as black dots, which outline the shape of the many plates of the earth's crust">
            <a:extLst>
              <a:ext uri="{FF2B5EF4-FFF2-40B4-BE49-F238E27FC236}">
                <a16:creationId xmlns:a16="http://schemas.microsoft.com/office/drawing/2014/main" id="{0E279FDB-2132-4C76-9195-CB1FE6019F1E}"/>
              </a:ext>
            </a:extLst>
          </p:cNvPr>
          <p:cNvGrpSpPr/>
          <p:nvPr/>
        </p:nvGrpSpPr>
        <p:grpSpPr>
          <a:xfrm>
            <a:off x="2606721" y="893295"/>
            <a:ext cx="8040721" cy="5371659"/>
            <a:chOff x="-76580" y="900114"/>
            <a:chExt cx="8537277" cy="5957886"/>
          </a:xfrm>
        </p:grpSpPr>
        <p:pic>
          <p:nvPicPr>
            <p:cNvPr id="3" name="Google Shape;131;p28" descr="world_seimicity_map.jpg">
              <a:extLst>
                <a:ext uri="{FF2B5EF4-FFF2-40B4-BE49-F238E27FC236}">
                  <a16:creationId xmlns:a16="http://schemas.microsoft.com/office/drawing/2014/main" id="{227BDC57-50DA-4ED0-B769-AFF9ECEFFF72}"/>
                </a:ext>
              </a:extLst>
            </p:cNvPr>
            <p:cNvPicPr preferRelativeResize="0"/>
            <p:nvPr/>
          </p:nvPicPr>
          <p:blipFill rotWithShape="1">
            <a:blip r:embed="rId3">
              <a:alphaModFix/>
            </a:blip>
            <a:srcRect/>
            <a:stretch/>
          </p:blipFill>
          <p:spPr>
            <a:xfrm>
              <a:off x="4572000" y="900114"/>
              <a:ext cx="3888697" cy="5957886"/>
            </a:xfrm>
            <a:prstGeom prst="rect">
              <a:avLst/>
            </a:prstGeom>
            <a:noFill/>
            <a:ln>
              <a:noFill/>
            </a:ln>
          </p:spPr>
        </p:pic>
        <p:pic>
          <p:nvPicPr>
            <p:cNvPr id="4" name="Google Shape;132;p28" descr="world_seimicity_map.jpg">
              <a:extLst>
                <a:ext uri="{FF2B5EF4-FFF2-40B4-BE49-F238E27FC236}">
                  <a16:creationId xmlns:a16="http://schemas.microsoft.com/office/drawing/2014/main" id="{B5FC366E-DE3C-44D1-A0BD-5AD3EC49EC71}"/>
                </a:ext>
              </a:extLst>
            </p:cNvPr>
            <p:cNvPicPr preferRelativeResize="0"/>
            <p:nvPr/>
          </p:nvPicPr>
          <p:blipFill rotWithShape="1">
            <a:blip r:embed="rId4">
              <a:alphaModFix/>
            </a:blip>
            <a:srcRect/>
            <a:stretch/>
          </p:blipFill>
          <p:spPr>
            <a:xfrm>
              <a:off x="-76580" y="900114"/>
              <a:ext cx="4724779" cy="5957886"/>
            </a:xfrm>
            <a:prstGeom prst="rect">
              <a:avLst/>
            </a:prstGeom>
            <a:noFill/>
            <a:ln>
              <a:noFill/>
            </a:ln>
          </p:spPr>
        </p:pic>
      </p:grpSp>
      <p:sp>
        <p:nvSpPr>
          <p:cNvPr id="6" name="TextBox 5" descr="Global earthquakes">
            <a:extLst>
              <a:ext uri="{FF2B5EF4-FFF2-40B4-BE49-F238E27FC236}">
                <a16:creationId xmlns:a16="http://schemas.microsoft.com/office/drawing/2014/main" id="{E4D51A54-BCCA-4100-981B-8193797D2AF8}"/>
              </a:ext>
            </a:extLst>
          </p:cNvPr>
          <p:cNvSpPr txBox="1"/>
          <p:nvPr/>
        </p:nvSpPr>
        <p:spPr>
          <a:xfrm>
            <a:off x="4750618" y="308520"/>
            <a:ext cx="6093724" cy="584775"/>
          </a:xfrm>
          <a:prstGeom prst="rect">
            <a:avLst/>
          </a:prstGeom>
          <a:noFill/>
        </p:spPr>
        <p:txBody>
          <a:bodyPr wrap="square">
            <a:spAutoFit/>
          </a:bodyPr>
          <a:lstStyle/>
          <a:p>
            <a:r>
              <a:rPr lang="en-US" sz="3200" dirty="0">
                <a:latin typeface="Verdana" panose="020B0604030504040204" pitchFamily="34" charset="0"/>
                <a:ea typeface="Verdana" panose="020B0604030504040204" pitchFamily="34" charset="0"/>
              </a:rPr>
              <a:t>Global Earthquakes</a:t>
            </a:r>
          </a:p>
        </p:txBody>
      </p:sp>
    </p:spTree>
    <p:extLst>
      <p:ext uri="{BB962C8B-B14F-4D97-AF65-F5344CB8AC3E}">
        <p14:creationId xmlns:p14="http://schemas.microsoft.com/office/powerpoint/2010/main" val="369886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9;p29" descr="Map of the USA showing which areas have the highest shaking hazards. Areas along the west coast, central USA, parts of Alaska and parts of Hawaii are in bright pink, indicating the highest hazard.">
            <a:extLst>
              <a:ext uri="{FF2B5EF4-FFF2-40B4-BE49-F238E27FC236}">
                <a16:creationId xmlns:a16="http://schemas.microsoft.com/office/drawing/2014/main" id="{32A807CA-587C-4637-BCA7-A7CF7B0040F6}"/>
              </a:ext>
            </a:extLst>
          </p:cNvPr>
          <p:cNvPicPr preferRelativeResize="0"/>
          <p:nvPr/>
        </p:nvPicPr>
        <p:blipFill rotWithShape="1">
          <a:blip r:embed="rId3">
            <a:alphaModFix/>
          </a:blip>
          <a:srcRect/>
          <a:stretch/>
        </p:blipFill>
        <p:spPr>
          <a:xfrm>
            <a:off x="1866549" y="1050878"/>
            <a:ext cx="8895632" cy="5221110"/>
          </a:xfrm>
          <a:prstGeom prst="rect">
            <a:avLst/>
          </a:prstGeom>
          <a:noFill/>
          <a:ln>
            <a:noFill/>
          </a:ln>
        </p:spPr>
      </p:pic>
      <p:sp>
        <p:nvSpPr>
          <p:cNvPr id="3" name="TextBox 2" descr="U.S. Shaking Hazards">
            <a:extLst>
              <a:ext uri="{FF2B5EF4-FFF2-40B4-BE49-F238E27FC236}">
                <a16:creationId xmlns:a16="http://schemas.microsoft.com/office/drawing/2014/main" id="{B8C02D37-679C-4BD4-9B13-9144D5A5B191}"/>
              </a:ext>
            </a:extLst>
          </p:cNvPr>
          <p:cNvSpPr txBox="1"/>
          <p:nvPr/>
        </p:nvSpPr>
        <p:spPr>
          <a:xfrm>
            <a:off x="2470244" y="586012"/>
            <a:ext cx="8393373" cy="584775"/>
          </a:xfrm>
          <a:prstGeom prst="rect">
            <a:avLst/>
          </a:prstGeom>
          <a:noFill/>
        </p:spPr>
        <p:txBody>
          <a:bodyPr wrap="square">
            <a:spAutoFit/>
          </a:bodyPr>
          <a:lstStyle/>
          <a:p>
            <a:r>
              <a:rPr lang="en-US" sz="3200" b="1" dirty="0">
                <a:latin typeface="Verdana" panose="020B0604030504040204" pitchFamily="34" charset="0"/>
                <a:ea typeface="Verdana" panose="020B0604030504040204" pitchFamily="34" charset="0"/>
                <a:cs typeface="Century Gothic"/>
                <a:sym typeface="Century Gothic"/>
              </a:rPr>
              <a:t>U.S. Earthquake Shaking Hazards</a:t>
            </a:r>
            <a:endParaRPr lang="en-US" sz="3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2862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Great ShakeOut Earthquake Drill&#10;">
            <a:extLst>
              <a:ext uri="{FF2B5EF4-FFF2-40B4-BE49-F238E27FC236}">
                <a16:creationId xmlns:a16="http://schemas.microsoft.com/office/drawing/2014/main" id="{25E0B5CD-E7CF-4E5C-92B4-B760047039FE}"/>
              </a:ext>
            </a:extLst>
          </p:cNvPr>
          <p:cNvSpPr txBox="1"/>
          <p:nvPr/>
        </p:nvSpPr>
        <p:spPr>
          <a:xfrm>
            <a:off x="2323531" y="627375"/>
            <a:ext cx="8499143" cy="584775"/>
          </a:xfrm>
          <a:prstGeom prst="rect">
            <a:avLst/>
          </a:prstGeom>
          <a:noFill/>
        </p:spPr>
        <p:txBody>
          <a:bodyPr wrap="square">
            <a:spAutoFit/>
          </a:bodyPr>
          <a:lstStyle/>
          <a:p>
            <a:r>
              <a:rPr lang="en-US" sz="3200" b="1" dirty="0">
                <a:latin typeface="Verdana" panose="020B0604030504040204" pitchFamily="34" charset="0"/>
                <a:ea typeface="Verdana" panose="020B0604030504040204" pitchFamily="34" charset="0"/>
                <a:cs typeface="Century Gothic"/>
                <a:sym typeface="Century Gothic"/>
              </a:rPr>
              <a:t>Great ShakeOut Earthquake Drill</a:t>
            </a:r>
            <a:endParaRPr lang="en-US" sz="3200" dirty="0">
              <a:latin typeface="Verdana" panose="020B0604030504040204" pitchFamily="34" charset="0"/>
              <a:ea typeface="Verdana" panose="020B0604030504040204" pitchFamily="34" charset="0"/>
            </a:endParaRPr>
          </a:p>
        </p:txBody>
      </p:sp>
      <p:pic>
        <p:nvPicPr>
          <p:cNvPr id="4" name="Google Shape;149;p7" descr="A person in a locked wheelchair is covering their head with a book or binder. Another person is taking shelter under a table while covering the back of their neck and holding on to the leg. They are both protecting themselves from a flying object.">
            <a:extLst>
              <a:ext uri="{FF2B5EF4-FFF2-40B4-BE49-F238E27FC236}">
                <a16:creationId xmlns:a16="http://schemas.microsoft.com/office/drawing/2014/main" id="{EFD87E4E-7D6B-4628-802D-EC2DBBDD2B73}"/>
              </a:ext>
            </a:extLst>
          </p:cNvPr>
          <p:cNvPicPr preferRelativeResize="0"/>
          <p:nvPr/>
        </p:nvPicPr>
        <p:blipFill rotWithShape="1">
          <a:blip r:embed="rId2">
            <a:alphaModFix/>
          </a:blip>
          <a:srcRect/>
          <a:stretch/>
        </p:blipFill>
        <p:spPr>
          <a:xfrm>
            <a:off x="947942" y="1394457"/>
            <a:ext cx="4737100" cy="3314700"/>
          </a:xfrm>
          <a:prstGeom prst="rect">
            <a:avLst/>
          </a:prstGeom>
          <a:noFill/>
          <a:ln>
            <a:noFill/>
          </a:ln>
        </p:spPr>
      </p:pic>
      <p:sp>
        <p:nvSpPr>
          <p:cNvPr id="5" name="Google Shape;146;p7" descr="&#10;Earthquakes may happen &#10;anytime and almost anywhere.&#10;&#10;Most injuries caused by earthquakes&#10;are from falling or flying objects. &#10;&#10;It is important to practice how to be safe!&#10;">
            <a:extLst>
              <a:ext uri="{FF2B5EF4-FFF2-40B4-BE49-F238E27FC236}">
                <a16:creationId xmlns:a16="http://schemas.microsoft.com/office/drawing/2014/main" id="{5A671D57-5A04-4B15-B9A5-6787317120A4}"/>
              </a:ext>
            </a:extLst>
          </p:cNvPr>
          <p:cNvSpPr txBox="1">
            <a:spLocks/>
          </p:cNvSpPr>
          <p:nvPr/>
        </p:nvSpPr>
        <p:spPr>
          <a:xfrm>
            <a:off x="6246795" y="1671806"/>
            <a:ext cx="5877827" cy="2734385"/>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763" algn="ctr">
              <a:spcBef>
                <a:spcPts val="0"/>
              </a:spcBef>
              <a:buClr>
                <a:schemeClr val="dk1"/>
              </a:buClr>
              <a:buSzPts val="2000"/>
              <a:buFont typeface="Verdana"/>
              <a:buNone/>
            </a:pPr>
            <a:r>
              <a:rPr lang="en-US" sz="2000" dirty="0">
                <a:latin typeface="Verdana"/>
                <a:ea typeface="Verdana"/>
                <a:cs typeface="Verdana"/>
                <a:sym typeface="Verdana"/>
              </a:rPr>
              <a:t>Earthquakes may happen </a:t>
            </a:r>
            <a:br>
              <a:rPr lang="en-US" sz="2000" dirty="0">
                <a:latin typeface="Verdana"/>
                <a:ea typeface="Verdana"/>
                <a:cs typeface="Verdana"/>
                <a:sym typeface="Verdana"/>
              </a:rPr>
            </a:br>
            <a:r>
              <a:rPr lang="en-US" sz="2000" dirty="0">
                <a:latin typeface="Verdana"/>
                <a:ea typeface="Verdana"/>
                <a:cs typeface="Verdana"/>
                <a:sym typeface="Verdana"/>
              </a:rPr>
              <a:t>anytime and almost anywhere.</a:t>
            </a:r>
            <a:endParaRPr lang="en-US" dirty="0"/>
          </a:p>
          <a:p>
            <a:pPr marL="0" indent="4763" algn="ctr">
              <a:buClr>
                <a:schemeClr val="dk1"/>
              </a:buClr>
              <a:buSzPts val="2000"/>
              <a:buFont typeface="Verdana"/>
              <a:buNone/>
            </a:pPr>
            <a:br>
              <a:rPr lang="en-US" sz="2000" dirty="0">
                <a:latin typeface="Verdana"/>
                <a:ea typeface="Verdana"/>
                <a:cs typeface="Verdana"/>
                <a:sym typeface="Verdana"/>
              </a:rPr>
            </a:br>
            <a:r>
              <a:rPr lang="en-US" sz="2000" dirty="0">
                <a:latin typeface="Verdana"/>
                <a:ea typeface="Verdana"/>
                <a:cs typeface="Verdana"/>
                <a:sym typeface="Verdana"/>
              </a:rPr>
              <a:t>Most injuries caused by earthquakes</a:t>
            </a:r>
            <a:br>
              <a:rPr lang="en-US" sz="2000" dirty="0">
                <a:latin typeface="Verdana"/>
                <a:ea typeface="Verdana"/>
                <a:cs typeface="Verdana"/>
                <a:sym typeface="Verdana"/>
              </a:rPr>
            </a:br>
            <a:r>
              <a:rPr lang="en-US" sz="2000" dirty="0">
                <a:latin typeface="Verdana"/>
                <a:ea typeface="Verdana"/>
                <a:cs typeface="Verdana"/>
                <a:sym typeface="Verdana"/>
              </a:rPr>
              <a:t>are from falling or flying objects. </a:t>
            </a:r>
            <a:endParaRPr lang="en-US" dirty="0"/>
          </a:p>
          <a:p>
            <a:pPr marL="0" indent="4763" algn="ctr">
              <a:buClr>
                <a:schemeClr val="dk1"/>
              </a:buClr>
              <a:buSzPts val="2000"/>
              <a:buFont typeface="Calibri"/>
              <a:buNone/>
            </a:pPr>
            <a:endParaRPr lang="en-US" sz="2000" dirty="0">
              <a:latin typeface="Verdana"/>
              <a:ea typeface="Verdana"/>
              <a:cs typeface="Verdana"/>
              <a:sym typeface="Verdana"/>
            </a:endParaRPr>
          </a:p>
          <a:p>
            <a:pPr marL="0" indent="4763" algn="ctr">
              <a:buClr>
                <a:schemeClr val="dk1"/>
              </a:buClr>
              <a:buSzPts val="2000"/>
              <a:buFont typeface="Verdana"/>
              <a:buNone/>
            </a:pPr>
            <a:r>
              <a:rPr lang="en-US" sz="2000" dirty="0">
                <a:latin typeface="Verdana"/>
                <a:ea typeface="Verdana"/>
                <a:cs typeface="Verdana"/>
                <a:sym typeface="Verdana"/>
              </a:rPr>
              <a:t>It is important to practice how to be safe!</a:t>
            </a:r>
            <a:endParaRPr lang="en-US" dirty="0"/>
          </a:p>
          <a:p>
            <a:pPr marL="0" indent="0">
              <a:buClr>
                <a:schemeClr val="dk1"/>
              </a:buClr>
              <a:buSzPts val="2800"/>
              <a:buFont typeface="Arial" panose="020B0604020202020204" pitchFamily="34" charset="0"/>
              <a:buNone/>
            </a:pPr>
            <a:endParaRPr lang="en-US" dirty="0"/>
          </a:p>
        </p:txBody>
      </p:sp>
      <p:pic>
        <p:nvPicPr>
          <p:cNvPr id="6" name="Google Shape;148;p7" descr="ShakeOut black and white logo">
            <a:extLst>
              <a:ext uri="{FF2B5EF4-FFF2-40B4-BE49-F238E27FC236}">
                <a16:creationId xmlns:a16="http://schemas.microsoft.com/office/drawing/2014/main" id="{44BF4043-B5C6-454E-B317-59C71C310489}"/>
              </a:ext>
            </a:extLst>
          </p:cNvPr>
          <p:cNvPicPr preferRelativeResize="0"/>
          <p:nvPr/>
        </p:nvPicPr>
        <p:blipFill rotWithShape="1">
          <a:blip r:embed="rId3">
            <a:alphaModFix/>
          </a:blip>
          <a:srcRect/>
          <a:stretch/>
        </p:blipFill>
        <p:spPr>
          <a:xfrm>
            <a:off x="8065071" y="3645125"/>
            <a:ext cx="3178987" cy="3082137"/>
          </a:xfrm>
          <a:prstGeom prst="rect">
            <a:avLst/>
          </a:prstGeom>
          <a:noFill/>
          <a:ln>
            <a:noFill/>
          </a:ln>
        </p:spPr>
      </p:pic>
      <p:sp>
        <p:nvSpPr>
          <p:cNvPr id="7" name="Google Shape;147;p7" descr="Today we are joining millions of people &#10;who are practicing earthquake safety!&#10;">
            <a:extLst>
              <a:ext uri="{FF2B5EF4-FFF2-40B4-BE49-F238E27FC236}">
                <a16:creationId xmlns:a16="http://schemas.microsoft.com/office/drawing/2014/main" id="{5E429A26-4F41-4B78-981E-C34CB8827387}"/>
              </a:ext>
            </a:extLst>
          </p:cNvPr>
          <p:cNvSpPr txBox="1"/>
          <p:nvPr/>
        </p:nvSpPr>
        <p:spPr>
          <a:xfrm>
            <a:off x="1329470" y="5012125"/>
            <a:ext cx="5819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Verdana"/>
                <a:ea typeface="Verdana"/>
                <a:cs typeface="Verdana"/>
                <a:sym typeface="Verdana"/>
              </a:rPr>
              <a:t>Today we are joining millions of people </a:t>
            </a:r>
            <a:endParaRPr sz="12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Verdana"/>
                <a:ea typeface="Verdana"/>
                <a:cs typeface="Verdana"/>
                <a:sym typeface="Verdana"/>
              </a:rPr>
              <a:t>who are practicing earthquake safety!</a:t>
            </a:r>
            <a:endParaRPr sz="2200" b="0" i="1" u="none" strike="noStrike" cap="none"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572192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When Should You Protect Yourself?&#10;">
            <a:extLst>
              <a:ext uri="{FF2B5EF4-FFF2-40B4-BE49-F238E27FC236}">
                <a16:creationId xmlns:a16="http://schemas.microsoft.com/office/drawing/2014/main" id="{C69D15C4-04A4-4C0A-8A34-E8F5039B8269}"/>
              </a:ext>
            </a:extLst>
          </p:cNvPr>
          <p:cNvSpPr txBox="1"/>
          <p:nvPr/>
        </p:nvSpPr>
        <p:spPr>
          <a:xfrm>
            <a:off x="2992273" y="545489"/>
            <a:ext cx="7516504" cy="523220"/>
          </a:xfrm>
          <a:prstGeom prst="rect">
            <a:avLst/>
          </a:prstGeom>
          <a:noFill/>
        </p:spPr>
        <p:txBody>
          <a:bodyPr wrap="square">
            <a:spAutoFit/>
          </a:bodyPr>
          <a:lstStyle/>
          <a:p>
            <a:r>
              <a:rPr lang="en-US" sz="2800" b="1" dirty="0">
                <a:latin typeface="Verdana" panose="020B0604030504040204" pitchFamily="34" charset="0"/>
                <a:ea typeface="Verdana" panose="020B0604030504040204" pitchFamily="34" charset="0"/>
                <a:cs typeface="Century Gothic"/>
                <a:sym typeface="Century Gothic"/>
              </a:rPr>
              <a:t>When Should You Protect Yourself?</a:t>
            </a:r>
            <a:endParaRPr lang="en-US" sz="2800" dirty="0">
              <a:latin typeface="Verdana" panose="020B0604030504040204" pitchFamily="34" charset="0"/>
              <a:ea typeface="Verdana" panose="020B0604030504040204" pitchFamily="34" charset="0"/>
            </a:endParaRPr>
          </a:p>
        </p:txBody>
      </p:sp>
      <p:sp>
        <p:nvSpPr>
          <p:cNvPr id="4" name="Google Shape;156;p30" descr="When &#10;You Feel Earthquake Shaking&#10;">
            <a:extLst>
              <a:ext uri="{FF2B5EF4-FFF2-40B4-BE49-F238E27FC236}">
                <a16:creationId xmlns:a16="http://schemas.microsoft.com/office/drawing/2014/main" id="{91AC279F-A4A4-44D5-A0A1-F6A67A13F8B7}"/>
              </a:ext>
            </a:extLst>
          </p:cNvPr>
          <p:cNvSpPr txBox="1"/>
          <p:nvPr/>
        </p:nvSpPr>
        <p:spPr>
          <a:xfrm>
            <a:off x="318880" y="1449591"/>
            <a:ext cx="3623735" cy="230825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1F3864"/>
                </a:solidFill>
                <a:latin typeface="Verdana"/>
                <a:ea typeface="Verdana"/>
                <a:cs typeface="Verdana"/>
                <a:sym typeface="Verdana"/>
              </a:rPr>
              <a:t>When </a:t>
            </a:r>
            <a:br>
              <a:rPr lang="en-US" sz="3600" b="1" i="0" u="none" strike="noStrike" cap="none" dirty="0">
                <a:solidFill>
                  <a:srgbClr val="1F3864"/>
                </a:solidFill>
                <a:latin typeface="Verdana"/>
                <a:ea typeface="Verdana"/>
                <a:cs typeface="Verdana"/>
                <a:sym typeface="Verdana"/>
              </a:rPr>
            </a:br>
            <a:r>
              <a:rPr lang="en-US" sz="3600" b="1" i="0" u="none" strike="noStrike" cap="none" dirty="0">
                <a:solidFill>
                  <a:srgbClr val="1F3864"/>
                </a:solidFill>
                <a:latin typeface="Verdana"/>
                <a:ea typeface="Verdana"/>
                <a:cs typeface="Verdana"/>
                <a:sym typeface="Verdana"/>
              </a:rPr>
              <a:t>You Feel Earthquake Shaking</a:t>
            </a:r>
            <a:endParaRPr sz="1400" b="0" i="0" u="none" strike="noStrike" cap="none" dirty="0">
              <a:solidFill>
                <a:srgbClr val="000000"/>
              </a:solidFill>
              <a:latin typeface="Arial"/>
              <a:ea typeface="Arial"/>
              <a:cs typeface="Arial"/>
              <a:sym typeface="Arial"/>
            </a:endParaRPr>
          </a:p>
        </p:txBody>
      </p:sp>
      <p:sp>
        <p:nvSpPr>
          <p:cNvPr id="5" name="Google Shape;157;p30" descr="When &#10;You Get an Earthquake Alert&#10;&#10;&#10;(West Coast)&#10;">
            <a:extLst>
              <a:ext uri="{FF2B5EF4-FFF2-40B4-BE49-F238E27FC236}">
                <a16:creationId xmlns:a16="http://schemas.microsoft.com/office/drawing/2014/main" id="{8D2F7E50-3EF9-4D66-8C9F-F7E8DAB0008E}"/>
              </a:ext>
            </a:extLst>
          </p:cNvPr>
          <p:cNvSpPr txBox="1"/>
          <p:nvPr/>
        </p:nvSpPr>
        <p:spPr>
          <a:xfrm>
            <a:off x="4226796" y="1449591"/>
            <a:ext cx="3623700" cy="486790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1F3864"/>
                </a:solidFill>
                <a:latin typeface="Verdana"/>
                <a:ea typeface="Verdana"/>
                <a:cs typeface="Verdana"/>
                <a:sym typeface="Verdana"/>
              </a:rPr>
              <a:t>When </a:t>
            </a:r>
            <a:br>
              <a:rPr lang="en-US" sz="3600" b="1" i="0" u="none" strike="noStrike" cap="none" dirty="0">
                <a:solidFill>
                  <a:srgbClr val="1F3864"/>
                </a:solidFill>
                <a:latin typeface="Verdana"/>
                <a:ea typeface="Verdana"/>
                <a:cs typeface="Verdana"/>
                <a:sym typeface="Verdana"/>
              </a:rPr>
            </a:br>
            <a:r>
              <a:rPr lang="en-US" sz="3600" b="1" i="0" u="none" strike="noStrike" cap="none" dirty="0">
                <a:solidFill>
                  <a:srgbClr val="1F3864"/>
                </a:solidFill>
                <a:latin typeface="Verdana"/>
                <a:ea typeface="Verdana"/>
                <a:cs typeface="Verdana"/>
                <a:sym typeface="Verdana"/>
              </a:rPr>
              <a:t>You Get an Earthquake Alert</a:t>
            </a:r>
            <a:br>
              <a:rPr lang="en-US" sz="3600" b="1" i="0" u="none" strike="noStrike" cap="none" dirty="0">
                <a:solidFill>
                  <a:schemeClr val="lt2"/>
                </a:solidFill>
                <a:latin typeface="Calibri"/>
                <a:ea typeface="Calibri"/>
                <a:cs typeface="Calibri"/>
                <a:sym typeface="Calibri"/>
              </a:rPr>
            </a:br>
            <a:endParaRPr sz="3600" b="1" i="0" u="none" strike="noStrike" cap="none" dirty="0">
              <a:solidFill>
                <a:schemeClr val="lt2"/>
              </a:solidFill>
              <a:latin typeface="Calibri"/>
              <a:ea typeface="Calibri"/>
              <a:cs typeface="Calibri"/>
              <a:sym typeface="Calibri"/>
            </a:endParaRPr>
          </a:p>
          <a:p>
            <a:pPr marL="0" marR="0" lvl="0" indent="0" algn="ctr" rtl="0">
              <a:lnSpc>
                <a:spcPct val="100000"/>
              </a:lnSpc>
              <a:spcBef>
                <a:spcPts val="3520"/>
              </a:spcBef>
              <a:spcAft>
                <a:spcPts val="0"/>
              </a:spcAft>
              <a:buClr>
                <a:srgbClr val="000000"/>
              </a:buClr>
              <a:buSzPts val="8800"/>
              <a:buFont typeface="Arial"/>
              <a:buNone/>
            </a:pPr>
            <a:endParaRPr lang="en-US" sz="3600" b="0" i="0" u="none" strike="noStrike" cap="none" dirty="0">
              <a:solidFill>
                <a:srgbClr val="1F3864"/>
              </a:solidFill>
              <a:latin typeface="Verdana"/>
              <a:ea typeface="Verdana"/>
              <a:cs typeface="Verdana"/>
              <a:sym typeface="Verdana"/>
            </a:endParaRPr>
          </a:p>
          <a:p>
            <a:pPr marL="0" marR="0" lvl="0" indent="0" algn="ctr" rtl="0">
              <a:lnSpc>
                <a:spcPct val="100000"/>
              </a:lnSpc>
              <a:spcBef>
                <a:spcPts val="3520"/>
              </a:spcBef>
              <a:spcAft>
                <a:spcPts val="0"/>
              </a:spcAft>
              <a:buClr>
                <a:srgbClr val="000000"/>
              </a:buClr>
              <a:buSzPts val="8800"/>
              <a:buFont typeface="Arial"/>
              <a:buNone/>
            </a:pPr>
            <a:r>
              <a:rPr lang="en-US" sz="3600" b="0" i="0" u="none" strike="noStrike" cap="none" dirty="0">
                <a:solidFill>
                  <a:srgbClr val="1F3864"/>
                </a:solidFill>
                <a:latin typeface="Verdana"/>
                <a:ea typeface="Verdana"/>
                <a:cs typeface="Verdana"/>
                <a:sym typeface="Verdana"/>
              </a:rPr>
              <a:t>(West Coast)</a:t>
            </a:r>
            <a:endParaRPr sz="4400" b="0" i="0" u="none" strike="noStrike" cap="none" dirty="0">
              <a:solidFill>
                <a:srgbClr val="1F3864"/>
              </a:solidFill>
              <a:latin typeface="Verdana"/>
              <a:ea typeface="Verdana"/>
              <a:cs typeface="Verdana"/>
              <a:sym typeface="Verdana"/>
            </a:endParaRPr>
          </a:p>
        </p:txBody>
      </p:sp>
      <p:sp>
        <p:nvSpPr>
          <p:cNvPr id="6" name="Google Shape;158;p30" descr="When &#10;You Do an Earthquake Drill&#10;">
            <a:extLst>
              <a:ext uri="{FF2B5EF4-FFF2-40B4-BE49-F238E27FC236}">
                <a16:creationId xmlns:a16="http://schemas.microsoft.com/office/drawing/2014/main" id="{AF0005D6-46BA-439E-ABF5-3154D4E92460}"/>
              </a:ext>
            </a:extLst>
          </p:cNvPr>
          <p:cNvSpPr txBox="1"/>
          <p:nvPr/>
        </p:nvSpPr>
        <p:spPr>
          <a:xfrm>
            <a:off x="8108215" y="1449591"/>
            <a:ext cx="3623735" cy="230825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1F3864"/>
                </a:solidFill>
                <a:latin typeface="Verdana"/>
                <a:ea typeface="Verdana"/>
                <a:cs typeface="Verdana"/>
                <a:sym typeface="Verdana"/>
              </a:rPr>
              <a:t>When </a:t>
            </a:r>
            <a:br>
              <a:rPr lang="en-US" sz="3600" b="1" i="0" u="none" strike="noStrike" cap="none" dirty="0">
                <a:solidFill>
                  <a:srgbClr val="1F3864"/>
                </a:solidFill>
                <a:latin typeface="Verdana"/>
                <a:ea typeface="Verdana"/>
                <a:cs typeface="Verdana"/>
                <a:sym typeface="Verdana"/>
              </a:rPr>
            </a:br>
            <a:r>
              <a:rPr lang="en-US" sz="3600" b="1" i="0" u="none" strike="noStrike" cap="none" dirty="0">
                <a:solidFill>
                  <a:srgbClr val="1F3864"/>
                </a:solidFill>
                <a:latin typeface="Verdana"/>
                <a:ea typeface="Verdana"/>
                <a:cs typeface="Verdana"/>
                <a:sym typeface="Verdana"/>
              </a:rPr>
              <a:t>You Do an Earthquake Drill</a:t>
            </a:r>
            <a:endParaRPr sz="1400" b="0" i="0" u="none" strike="noStrike" cap="none" dirty="0">
              <a:solidFill>
                <a:srgbClr val="000000"/>
              </a:solidFill>
              <a:latin typeface="Arial"/>
              <a:ea typeface="Arial"/>
              <a:cs typeface="Arial"/>
              <a:sym typeface="Arial"/>
            </a:endParaRPr>
          </a:p>
        </p:txBody>
      </p:sp>
      <p:pic>
        <p:nvPicPr>
          <p:cNvPr id="7" name="Google Shape;160;p30" descr="A graphic of a hand holding a phone showing an emergency alert against a yellow background">
            <a:extLst>
              <a:ext uri="{FF2B5EF4-FFF2-40B4-BE49-F238E27FC236}">
                <a16:creationId xmlns:a16="http://schemas.microsoft.com/office/drawing/2014/main" id="{DB14DE99-E8D3-4405-93CA-E5B6F3BA868D}"/>
              </a:ext>
            </a:extLst>
          </p:cNvPr>
          <p:cNvPicPr preferRelativeResize="0"/>
          <p:nvPr/>
        </p:nvPicPr>
        <p:blipFill rotWithShape="1">
          <a:blip r:embed="rId3">
            <a:alphaModFix/>
          </a:blip>
          <a:srcRect l="19922" t="6902" r="19037" b="15250"/>
          <a:stretch/>
        </p:blipFill>
        <p:spPr>
          <a:xfrm>
            <a:off x="5285506" y="3953383"/>
            <a:ext cx="1620987" cy="1718919"/>
          </a:xfrm>
          <a:prstGeom prst="rect">
            <a:avLst/>
          </a:prstGeom>
          <a:noFill/>
          <a:ln>
            <a:noFill/>
          </a:ln>
        </p:spPr>
      </p:pic>
      <p:pic>
        <p:nvPicPr>
          <p:cNvPr id="8" name="Google Shape;161;p30" descr="Get Ready to Shake Out">
            <a:extLst>
              <a:ext uri="{FF2B5EF4-FFF2-40B4-BE49-F238E27FC236}">
                <a16:creationId xmlns:a16="http://schemas.microsoft.com/office/drawing/2014/main" id="{11BA5666-60E6-46F3-85FB-5CCA7969F677}"/>
              </a:ext>
            </a:extLst>
          </p:cNvPr>
          <p:cNvPicPr preferRelativeResize="0"/>
          <p:nvPr/>
        </p:nvPicPr>
        <p:blipFill>
          <a:blip r:embed="rId4">
            <a:alphaModFix/>
          </a:blip>
          <a:stretch>
            <a:fillRect/>
          </a:stretch>
        </p:blipFill>
        <p:spPr>
          <a:xfrm>
            <a:off x="8781719" y="3748916"/>
            <a:ext cx="2795350" cy="2563595"/>
          </a:xfrm>
          <a:prstGeom prst="rect">
            <a:avLst/>
          </a:prstGeom>
          <a:noFill/>
          <a:ln>
            <a:noFill/>
          </a:ln>
        </p:spPr>
      </p:pic>
      <p:pic>
        <p:nvPicPr>
          <p:cNvPr id="9" name="Google Shape;159;p30" descr="Black seismic waves over a white background">
            <a:extLst>
              <a:ext uri="{FF2B5EF4-FFF2-40B4-BE49-F238E27FC236}">
                <a16:creationId xmlns:a16="http://schemas.microsoft.com/office/drawing/2014/main" id="{AB8251A1-1B84-47C9-871B-9AB70469D8A4}"/>
              </a:ext>
            </a:extLst>
          </p:cNvPr>
          <p:cNvPicPr preferRelativeResize="0"/>
          <p:nvPr/>
        </p:nvPicPr>
        <p:blipFill rotWithShape="1">
          <a:blip r:embed="rId5">
            <a:alphaModFix/>
          </a:blip>
          <a:srcRect l="17629" r="16851"/>
          <a:stretch/>
        </p:blipFill>
        <p:spPr>
          <a:xfrm>
            <a:off x="955343" y="3953383"/>
            <a:ext cx="2729553" cy="1920375"/>
          </a:xfrm>
          <a:prstGeom prst="rect">
            <a:avLst/>
          </a:prstGeom>
          <a:noFill/>
          <a:ln>
            <a:noFill/>
          </a:ln>
        </p:spPr>
      </p:pic>
    </p:spTree>
    <p:extLst>
      <p:ext uri="{BB962C8B-B14F-4D97-AF65-F5344CB8AC3E}">
        <p14:creationId xmlns:p14="http://schemas.microsoft.com/office/powerpoint/2010/main" val="543313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D_SimplePPT" id="{AED3945A-E9DD-744C-ABC9-F77E2CCEBB6E}" vid="{48F9F9E2-0B02-DD4F-9A42-CD86F72307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mplateType xmlns="ddca97fc-4195-40b4-8f33-25cc3596c07f">
      <Value>Digital / Email Templates</Value>
    </Template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00AB67A57C8340B4A421DC5CC52330" ma:contentTypeVersion="0" ma:contentTypeDescription="Create a new document." ma:contentTypeScope="" ma:versionID="52bf0fdf1351620341c77b4c4a883224">
  <xsd:schema xmlns:xsd="http://www.w3.org/2001/XMLSchema" xmlns:xs="http://www.w3.org/2001/XMLSchema" xmlns:p="http://schemas.microsoft.com/office/2006/metadata/properties" xmlns:ns2="ddca97fc-4195-40b4-8f33-25cc3596c07f" targetNamespace="http://schemas.microsoft.com/office/2006/metadata/properties" ma:root="true" ma:fieldsID="d0444e9dcb057dfce8a4807566f33a6c" ns2:_="">
    <xsd:import namespace="ddca97fc-4195-40b4-8f33-25cc3596c07f"/>
    <xsd:element name="properties">
      <xsd:complexType>
        <xsd:sequence>
          <xsd:element name="documentManagement">
            <xsd:complexType>
              <xsd:all>
                <xsd:element ref="ns2:Templat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a97fc-4195-40b4-8f33-25cc3596c07f" elementFormDefault="qualified">
    <xsd:import namespace="http://schemas.microsoft.com/office/2006/documentManagement/types"/>
    <xsd:import namespace="http://schemas.microsoft.com/office/infopath/2007/PartnerControls"/>
    <xsd:element name="TemplateType" ma:index="8" nillable="true" ma:displayName="TemplateType" ma:description="Type of template" ma:internalName="TemplateType">
      <xsd:complexType>
        <xsd:complexContent>
          <xsd:extension base="dms:MultiChoice">
            <xsd:sequence>
              <xsd:element name="Value" maxOccurs="unbounded" minOccurs="0" nillable="true">
                <xsd:simpleType>
                  <xsd:restriction base="dms:Choice">
                    <xsd:enumeration value="Business Cards, Letterhead &amp; Envelopes"/>
                    <xsd:enumeration value="Printable Templates"/>
                    <xsd:enumeration value="Digital / Email Template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CC36CF-2536-4E3A-BF4D-5BF367D509B5}">
  <ds:schemaRefs>
    <ds:schemaRef ds:uri="http://www.w3.org/XML/1998/namespace"/>
    <ds:schemaRef ds:uri="http://purl.org/dc/elements/1.1/"/>
    <ds:schemaRef ds:uri="http://purl.org/dc/terms/"/>
    <ds:schemaRef ds:uri="http://schemas.microsoft.com/office/2006/documentManagement/types"/>
    <ds:schemaRef ds:uri="http://schemas.openxmlformats.org/package/2006/metadata/core-properties"/>
    <ds:schemaRef ds:uri="ddca97fc-4195-40b4-8f33-25cc3596c07f"/>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5BD190C-B5C1-4451-BA01-702C147027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a97fc-4195-40b4-8f33-25cc3596c0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625F68-FFD7-4343-A5BD-CF014A3100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343</TotalTime>
  <Words>1685</Words>
  <Application>Microsoft Office PowerPoint</Application>
  <PresentationFormat>Widescreen</PresentationFormat>
  <Paragraphs>157</Paragraphs>
  <Slides>19</Slides>
  <Notes>15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Gothic</vt:lpstr>
      <vt:lpstr>DIN</vt:lpstr>
      <vt:lpstr>Myriad Pro</vt:lpstr>
      <vt:lpstr>Verdana</vt:lpstr>
      <vt:lpstr>Wingdings</vt:lpstr>
      <vt:lpstr>Office Theme</vt:lpstr>
      <vt:lpstr>Great ShakeOut  Earthquake Drills</vt:lpstr>
      <vt:lpstr>Drill Leader Instructions: Content and Resources</vt:lpstr>
      <vt:lpstr>Drill Leader Instructions: Audio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participating in the College of the Desert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2019 COD PPT Template</dc:title>
  <dc:creator>Microsoft Office User</dc:creator>
  <cp:lastModifiedBy>Jill Probst</cp:lastModifiedBy>
  <cp:revision>35</cp:revision>
  <dcterms:created xsi:type="dcterms:W3CDTF">2019-01-21T23:04:50Z</dcterms:created>
  <dcterms:modified xsi:type="dcterms:W3CDTF">2023-10-13T17:50:51Z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0x010100E200AB67A57C8340B4A421DC5CC52330</vt:lpwstr>
  </property>
  <property fmtid="{D5CDD505-2E9C-101B-9397-08002B2CF9AE}" pid="3" name="Order">
    <vt:r8>15700</vt:r8>
  </property>
  <property fmtid="{D5CDD505-2E9C-101B-9397-08002B2CF9AE}" pid="4" name="TemplateUrl">
    <vt:lpwstr/>
  </property>
  <property fmtid="{D5CDD505-2E9C-101B-9397-08002B2CF9AE}" pid="5" name="xd_Signature">
    <vt:bool>false</vt:bool>
  </property>
  <property fmtid="{D5CDD505-2E9C-101B-9397-08002B2CF9AE}" pid="6" name="xd_ProgID">
    <vt:lpwstr/>
  </property>
</Properties>
</file>